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7" r:id="rId2"/>
    <p:sldMasterId id="2147483703" r:id="rId3"/>
  </p:sldMasterIdLst>
  <p:notesMasterIdLst>
    <p:notesMasterId r:id="rId5"/>
  </p:notesMasterIdLst>
  <p:handoutMasterIdLst>
    <p:handoutMasterId r:id="rId6"/>
  </p:handoutMasterIdLst>
  <p:sldIdLst>
    <p:sldId id="256" r:id="rId4"/>
  </p:sldIdLst>
  <p:sldSz cx="12192000" cy="6858000"/>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D1B84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autoAdjust="0"/>
    <p:restoredTop sz="70980" autoAdjust="0"/>
  </p:normalViewPr>
  <p:slideViewPr>
    <p:cSldViewPr snapToGrid="0" snapToObjects="1">
      <p:cViewPr varScale="1">
        <p:scale>
          <a:sx n="61" d="100"/>
          <a:sy n="61" d="100"/>
        </p:scale>
        <p:origin x="1939" y="43"/>
      </p:cViewPr>
      <p:guideLst>
        <p:guide orient="horz" pos="2160"/>
        <p:guide pos="3840"/>
      </p:guideLst>
    </p:cSldViewPr>
  </p:slideViewPr>
  <p:outlineViewPr>
    <p:cViewPr>
      <p:scale>
        <a:sx n="33" d="100"/>
        <a:sy n="33" d="100"/>
      </p:scale>
      <p:origin x="0" y="-573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2" d="100"/>
          <a:sy n="62" d="100"/>
        </p:scale>
        <p:origin x="315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HESQUIERE Erik" userId="08eedf10-2edf-4b36-9e5b-7ab52629fee3" providerId="ADAL" clId="{F410E3FE-C773-446F-92B1-3C550A073A75}"/>
    <pc:docChg chg="custSel delSld modSld">
      <pc:chgData name="GHESQUIERE Erik" userId="08eedf10-2edf-4b36-9e5b-7ab52629fee3" providerId="ADAL" clId="{F410E3FE-C773-446F-92B1-3C550A073A75}" dt="2021-10-04T10:17:24.157" v="1" actId="47"/>
      <pc:docMkLst>
        <pc:docMk/>
      </pc:docMkLst>
      <pc:sldChg chg="delSp mod">
        <pc:chgData name="GHESQUIERE Erik" userId="08eedf10-2edf-4b36-9e5b-7ab52629fee3" providerId="ADAL" clId="{F410E3FE-C773-446F-92B1-3C550A073A75}" dt="2021-10-04T10:17:19.166" v="0" actId="478"/>
        <pc:sldMkLst>
          <pc:docMk/>
          <pc:sldMk cId="4120400620" sldId="256"/>
        </pc:sldMkLst>
        <pc:spChg chg="del">
          <ac:chgData name="GHESQUIERE Erik" userId="08eedf10-2edf-4b36-9e5b-7ab52629fee3" providerId="ADAL" clId="{F410E3FE-C773-446F-92B1-3C550A073A75}" dt="2021-10-04T10:17:19.166" v="0" actId="478"/>
          <ac:spMkLst>
            <pc:docMk/>
            <pc:sldMk cId="4120400620" sldId="256"/>
            <ac:spMk id="8" creationId="{068F924D-707E-4EC9-8721-ACC31075D587}"/>
          </ac:spMkLst>
        </pc:spChg>
      </pc:sldChg>
      <pc:sldChg chg="del">
        <pc:chgData name="GHESQUIERE Erik" userId="08eedf10-2edf-4b36-9e5b-7ab52629fee3" providerId="ADAL" clId="{F410E3FE-C773-446F-92B1-3C550A073A75}" dt="2021-10-04T10:17:24.157" v="1" actId="47"/>
        <pc:sldMkLst>
          <pc:docMk/>
          <pc:sldMk cId="3143940568" sldId="25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A9F8A73-1D5A-2741-B9EB-E4348BC26A30}" type="datetime1">
              <a:rPr lang="fr-FR" smtClean="0"/>
              <a:t>04/10/2021</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fr-FR"/>
              <a:t>Prénom Nom - 18/11/14</a:t>
            </a: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3448091-22E4-A240-8B23-964669C82B2A}" type="slidenum">
              <a:rPr lang="fr-FR" smtClean="0"/>
              <a:t>‹N°›</a:t>
            </a:fld>
            <a:endParaRPr lang="fr-FR"/>
          </a:p>
        </p:txBody>
      </p:sp>
    </p:spTree>
    <p:extLst>
      <p:ext uri="{BB962C8B-B14F-4D97-AF65-F5344CB8AC3E}">
        <p14:creationId xmlns:p14="http://schemas.microsoft.com/office/powerpoint/2010/main" val="151137025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9EF413F-10F0-7B47-B800-A44C0E6DD01E}" type="datetime1">
              <a:rPr lang="fr-FR" smtClean="0"/>
              <a:t>04/10/2021</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r>
              <a:rPr lang="fr-FR"/>
              <a:t>Prénom Nom - 18/11/14</a:t>
            </a: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8B2E91A-8B9D-1744-B55F-FA68F7ACF187}" type="slidenum">
              <a:rPr lang="fr-FR" smtClean="0"/>
              <a:t>‹N°›</a:t>
            </a:fld>
            <a:endParaRPr lang="fr-FR"/>
          </a:p>
        </p:txBody>
      </p:sp>
    </p:spTree>
    <p:extLst>
      <p:ext uri="{BB962C8B-B14F-4D97-AF65-F5344CB8AC3E}">
        <p14:creationId xmlns:p14="http://schemas.microsoft.com/office/powerpoint/2010/main" val="263465303"/>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r>
              <a:rPr lang="fr-FR"/>
              <a:t>Prénom Nom - 18/11/14</a:t>
            </a:r>
          </a:p>
        </p:txBody>
      </p:sp>
      <p:sp>
        <p:nvSpPr>
          <p:cNvPr id="5" name="Espace réservé du numéro de diapositive 4"/>
          <p:cNvSpPr>
            <a:spLocks noGrp="1"/>
          </p:cNvSpPr>
          <p:nvPr>
            <p:ph type="sldNum" sz="quarter" idx="5"/>
          </p:nvPr>
        </p:nvSpPr>
        <p:spPr/>
        <p:txBody>
          <a:bodyPr/>
          <a:lstStyle/>
          <a:p>
            <a:fld id="{58B2E91A-8B9D-1744-B55F-FA68F7ACF187}" type="slidenum">
              <a:rPr lang="fr-FR" smtClean="0"/>
              <a:t>1</a:t>
            </a:fld>
            <a:endParaRPr lang="fr-FR"/>
          </a:p>
        </p:txBody>
      </p:sp>
    </p:spTree>
    <p:extLst>
      <p:ext uri="{BB962C8B-B14F-4D97-AF65-F5344CB8AC3E}">
        <p14:creationId xmlns:p14="http://schemas.microsoft.com/office/powerpoint/2010/main" val="7497148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Master" Target="../slideMasters/slideMaster3.xml"/><Relationship Id="rId7" Type="http://schemas.openxmlformats.org/officeDocument/2006/relationships/image" Target="../media/image21.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0.jpeg"/><Relationship Id="rId5" Type="http://schemas.openxmlformats.org/officeDocument/2006/relationships/image" Target="../media/image20.emf"/><Relationship Id="rId10" Type="http://schemas.openxmlformats.org/officeDocument/2006/relationships/image" Target="../media/image24.png"/><Relationship Id="rId4" Type="http://schemas.openxmlformats.org/officeDocument/2006/relationships/oleObject" Target="../embeddings/oleObject2.bin"/><Relationship Id="rId9" Type="http://schemas.openxmlformats.org/officeDocument/2006/relationships/image" Target="../media/image2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3.png"/><Relationship Id="rId7" Type="http://schemas.openxmlformats.org/officeDocument/2006/relationships/image" Target="../media/image5.jpg"/><Relationship Id="rId2" Type="http://schemas.openxmlformats.org/officeDocument/2006/relationships/hyperlink" Target="https://twitter.com/urbaea?lang=fr" TargetMode="External"/><Relationship Id="rId1" Type="http://schemas.openxmlformats.org/officeDocument/2006/relationships/slideMaster" Target="../slideMasters/slideMaster1.xml"/><Relationship Id="rId6" Type="http://schemas.openxmlformats.org/officeDocument/2006/relationships/hyperlink" Target="https://www.youtube.com/channel/UCb5xbNL9NGImyQyPTYpZ8aA?view_as=subscriber" TargetMode="External"/><Relationship Id="rId5" Type="http://schemas.openxmlformats.org/officeDocument/2006/relationships/image" Target="../media/image4.png"/><Relationship Id="rId4" Type="http://schemas.openxmlformats.org/officeDocument/2006/relationships/hyperlink" Target="https://fr.linkedin.com/company/club-urba-ea" TargetMode="Externa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Blanche">
    <p:spTree>
      <p:nvGrpSpPr>
        <p:cNvPr id="1" name=""/>
        <p:cNvGrpSpPr/>
        <p:nvPr/>
      </p:nvGrpSpPr>
      <p:grpSpPr>
        <a:xfrm>
          <a:off x="0" y="0"/>
          <a:ext cx="0" cy="0"/>
          <a:chOff x="0" y="0"/>
          <a:chExt cx="0" cy="0"/>
        </a:xfrm>
      </p:grpSpPr>
      <p:sp>
        <p:nvSpPr>
          <p:cNvPr id="25" name="Rectangle 24"/>
          <p:cNvSpPr/>
          <p:nvPr userDrawn="1"/>
        </p:nvSpPr>
        <p:spPr>
          <a:xfrm>
            <a:off x="0" y="1"/>
            <a:ext cx="12192000" cy="6858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spcBef>
                <a:spcPts val="1417"/>
              </a:spcBef>
            </a:pPr>
            <a:endParaRPr lang="fr-FR" sz="1800" dirty="0"/>
          </a:p>
        </p:txBody>
      </p:sp>
      <p:sp>
        <p:nvSpPr>
          <p:cNvPr id="10" name="Rectangle 9"/>
          <p:cNvSpPr/>
          <p:nvPr userDrawn="1"/>
        </p:nvSpPr>
        <p:spPr>
          <a:xfrm>
            <a:off x="-12763" y="5147744"/>
            <a:ext cx="12204763" cy="1710265"/>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spcBef>
                <a:spcPts val="1417"/>
              </a:spcBef>
            </a:pPr>
            <a:r>
              <a:rPr lang="fr-FR" sz="1800" dirty="0"/>
              <a:t> </a:t>
            </a:r>
          </a:p>
        </p:txBody>
      </p:sp>
      <p:cxnSp>
        <p:nvCxnSpPr>
          <p:cNvPr id="17" name="Connecteur droit 16"/>
          <p:cNvCxnSpPr/>
          <p:nvPr userDrawn="1"/>
        </p:nvCxnSpPr>
        <p:spPr>
          <a:xfrm flipH="1">
            <a:off x="-12763" y="5147735"/>
            <a:ext cx="12204763"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pic>
        <p:nvPicPr>
          <p:cNvPr id="20" name="Image 19" descr="urba-ea_logo2_hori.eps"/>
          <p:cNvPicPr>
            <a:picLocks noChangeAspect="1"/>
          </p:cNvPicPr>
          <p:nvPr userDrawn="1"/>
        </p:nvPicPr>
        <p:blipFill rotWithShape="1">
          <a:blip r:embed="rId2">
            <a:extLst>
              <a:ext uri="{28A0092B-C50C-407E-A947-70E740481C1C}">
                <a14:useLocalDpi xmlns:a14="http://schemas.microsoft.com/office/drawing/2010/main" val="0"/>
              </a:ext>
            </a:extLst>
          </a:blip>
          <a:srcRect t="10402" b="9456"/>
          <a:stretch/>
        </p:blipFill>
        <p:spPr>
          <a:xfrm>
            <a:off x="93133" y="5301673"/>
            <a:ext cx="4949922" cy="1346786"/>
          </a:xfrm>
          <a:prstGeom prst="rect">
            <a:avLst/>
          </a:prstGeom>
        </p:spPr>
      </p:pic>
      <p:sp>
        <p:nvSpPr>
          <p:cNvPr id="13" name="Titre 1"/>
          <p:cNvSpPr>
            <a:spLocks noGrp="1"/>
          </p:cNvSpPr>
          <p:nvPr>
            <p:ph type="title" hasCustomPrompt="1"/>
          </p:nvPr>
        </p:nvSpPr>
        <p:spPr>
          <a:xfrm>
            <a:off x="0" y="450000"/>
            <a:ext cx="12192000" cy="1080000"/>
          </a:xfrm>
          <a:prstGeom prst="rect">
            <a:avLst/>
          </a:prstGeom>
        </p:spPr>
        <p:txBody>
          <a:bodyPr vert="horz"/>
          <a:lstStyle>
            <a:lvl1pPr marL="540000" algn="l">
              <a:defRPr sz="4000">
                <a:solidFill>
                  <a:schemeClr val="tx2"/>
                </a:solidFill>
                <a:latin typeface=" Helvetica Light"/>
                <a:cs typeface=" Helvetica Light"/>
              </a:defRPr>
            </a:lvl1pPr>
          </a:lstStyle>
          <a:p>
            <a:r>
              <a:rPr lang="fr-FR" dirty="0"/>
              <a:t>MODIFIER LE TITRE</a:t>
            </a:r>
          </a:p>
        </p:txBody>
      </p:sp>
      <p:sp>
        <p:nvSpPr>
          <p:cNvPr id="23" name="Sous-titre 2"/>
          <p:cNvSpPr>
            <a:spLocks noGrp="1"/>
          </p:cNvSpPr>
          <p:nvPr>
            <p:ph type="subTitle" idx="1" hasCustomPrompt="1"/>
          </p:nvPr>
        </p:nvSpPr>
        <p:spPr>
          <a:xfrm>
            <a:off x="0" y="1067300"/>
            <a:ext cx="12192000" cy="720000"/>
          </a:xfrm>
          <a:prstGeom prst="rect">
            <a:avLst/>
          </a:prstGeom>
        </p:spPr>
        <p:txBody>
          <a:bodyPr/>
          <a:lstStyle>
            <a:lvl1pPr marL="540000" indent="0" algn="l">
              <a:buNone/>
              <a:defRPr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Cliquer pour modifier le sous-titre du masque</a:t>
            </a:r>
          </a:p>
        </p:txBody>
      </p:sp>
      <p:sp>
        <p:nvSpPr>
          <p:cNvPr id="12" name="ZoneTexte 11">
            <a:extLst>
              <a:ext uri="{FF2B5EF4-FFF2-40B4-BE49-F238E27FC236}">
                <a16:creationId xmlns:a16="http://schemas.microsoft.com/office/drawing/2014/main" id="{6059E37C-41C8-4966-8D7E-3594A77146E5}"/>
              </a:ext>
            </a:extLst>
          </p:cNvPr>
          <p:cNvSpPr txBox="1"/>
          <p:nvPr userDrawn="1"/>
        </p:nvSpPr>
        <p:spPr>
          <a:xfrm>
            <a:off x="1501945" y="6450071"/>
            <a:ext cx="4396940" cy="276999"/>
          </a:xfrm>
          <a:prstGeom prst="rect">
            <a:avLst/>
          </a:prstGeom>
          <a:noFill/>
        </p:spPr>
        <p:txBody>
          <a:bodyPr wrap="square" rtlCol="0">
            <a:spAutoFit/>
          </a:bodyPr>
          <a:lstStyle/>
          <a:p>
            <a:pPr algn="l"/>
            <a:r>
              <a:rPr lang="fr-FR" sz="1200" i="1" dirty="0">
                <a:solidFill>
                  <a:schemeClr val="tx1">
                    <a:lumMod val="65000"/>
                    <a:lumOff val="35000"/>
                  </a:schemeClr>
                </a:solidFill>
                <a:latin typeface="Helvetica" panose="020B0604020202020204" pitchFamily="34" charset="0"/>
                <a:cs typeface="Helvetica" panose="020B0604020202020204" pitchFamily="34" charset="0"/>
              </a:rPr>
              <a:t>« Grandir ensemble pour mieux transformer »</a:t>
            </a:r>
          </a:p>
        </p:txBody>
      </p:sp>
      <p:pic>
        <p:nvPicPr>
          <p:cNvPr id="3" name="Image 2">
            <a:extLst>
              <a:ext uri="{FF2B5EF4-FFF2-40B4-BE49-F238E27FC236}">
                <a16:creationId xmlns:a16="http://schemas.microsoft.com/office/drawing/2014/main" id="{43776DC7-7DE9-4B34-9980-7121BA82547A}"/>
              </a:ext>
            </a:extLst>
          </p:cNvPr>
          <p:cNvPicPr>
            <a:picLocks noChangeAspect="1"/>
          </p:cNvPicPr>
          <p:nvPr userDrawn="1"/>
        </p:nvPicPr>
        <p:blipFill>
          <a:blip r:embed="rId3"/>
          <a:stretch>
            <a:fillRect/>
          </a:stretch>
        </p:blipFill>
        <p:spPr>
          <a:xfrm>
            <a:off x="6195606" y="2756179"/>
            <a:ext cx="7297544" cy="3651821"/>
          </a:xfrm>
          <a:prstGeom prst="rect">
            <a:avLst/>
          </a:prstGeom>
        </p:spPr>
      </p:pic>
      <p:sp>
        <p:nvSpPr>
          <p:cNvPr id="4" name="Rectangle 3">
            <a:extLst>
              <a:ext uri="{FF2B5EF4-FFF2-40B4-BE49-F238E27FC236}">
                <a16:creationId xmlns:a16="http://schemas.microsoft.com/office/drawing/2014/main" id="{0E492E11-4D1A-4452-A8D3-482E9BE6C2E5}"/>
              </a:ext>
            </a:extLst>
          </p:cNvPr>
          <p:cNvSpPr/>
          <p:nvPr userDrawn="1"/>
        </p:nvSpPr>
        <p:spPr>
          <a:xfrm>
            <a:off x="4907219" y="5119929"/>
            <a:ext cx="7297544" cy="17102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827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EC BANDE GRISE">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623396" y="980728"/>
            <a:ext cx="10945216" cy="228600"/>
          </a:xfrm>
          <a:prstGeom prst="rect">
            <a:avLst/>
          </a:prstGeom>
          <a:noFill/>
          <a:ln w="9525">
            <a:noFill/>
            <a:miter lim="800000"/>
            <a:headEnd/>
            <a:tailEnd/>
          </a:ln>
        </p:spPr>
        <p:txBody>
          <a:bodyPr>
            <a:noAutofit/>
          </a:bodyPr>
          <a:lstStyle>
            <a:lvl1pPr algn="l">
              <a:defRPr sz="1539" cap="all">
                <a:solidFill>
                  <a:schemeClr val="accent2"/>
                </a:solidFill>
                <a:latin typeface="Cambria" pitchFamily="18" charset="0"/>
                <a:cs typeface="Cambria" pitchFamily="18" charset="0"/>
              </a:defRPr>
            </a:lvl1pPr>
          </a:lstStyle>
          <a:p>
            <a:pPr lvl="0"/>
            <a:r>
              <a:rPr lang="fr-FR"/>
              <a:t>Modifiez le style du titre</a:t>
            </a:r>
          </a:p>
        </p:txBody>
      </p:sp>
      <p:sp>
        <p:nvSpPr>
          <p:cNvPr id="20" name="Espace réservé du contenu 19"/>
          <p:cNvSpPr>
            <a:spLocks noGrp="1"/>
          </p:cNvSpPr>
          <p:nvPr>
            <p:ph sz="quarter" idx="13"/>
          </p:nvPr>
        </p:nvSpPr>
        <p:spPr>
          <a:xfrm>
            <a:off x="624423" y="1209006"/>
            <a:ext cx="10943167" cy="360362"/>
          </a:xfrm>
          <a:prstGeom prst="rect">
            <a:avLst/>
          </a:prstGeom>
        </p:spPr>
        <p:txBody>
          <a:bodyPr/>
          <a:lstStyle>
            <a:lvl1pPr marL="0" indent="0">
              <a:buFontTx/>
              <a:buNone/>
              <a:defRPr sz="1154">
                <a:solidFill>
                  <a:schemeClr val="tx1"/>
                </a:solidFill>
                <a:latin typeface="Cambria" pitchFamily="18" charset="0"/>
              </a:defRPr>
            </a:lvl1pPr>
          </a:lstStyle>
          <a:p>
            <a:pPr lvl="0"/>
            <a:r>
              <a:rPr lang="fr-FR"/>
              <a:t>Modifier les styles du texte du masque</a:t>
            </a:r>
          </a:p>
        </p:txBody>
      </p:sp>
      <p:sp>
        <p:nvSpPr>
          <p:cNvPr id="3" name="Espace réservé du contenu 2"/>
          <p:cNvSpPr>
            <a:spLocks noGrp="1"/>
          </p:cNvSpPr>
          <p:nvPr>
            <p:ph sz="quarter" idx="14"/>
          </p:nvPr>
        </p:nvSpPr>
        <p:spPr>
          <a:xfrm>
            <a:off x="623392" y="1772822"/>
            <a:ext cx="10944192" cy="4396209"/>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11" name="Connecteur droit 10"/>
          <p:cNvCxnSpPr/>
          <p:nvPr/>
        </p:nvCxnSpPr>
        <p:spPr>
          <a:xfrm>
            <a:off x="2543607" y="692696"/>
            <a:ext cx="9696000"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Connecteur droit 9"/>
          <p:cNvCxnSpPr/>
          <p:nvPr userDrawn="1"/>
        </p:nvCxnSpPr>
        <p:spPr>
          <a:xfrm>
            <a:off x="2543607" y="692696"/>
            <a:ext cx="9696000"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3" name="Picture 2" descr="T:\2. CLIENTS\Oresys\power point validés\ELEMENTS\Logo-eventail\Eventail-gauche\Eventail-gauche-enregistrement-we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2447595" cy="1206480"/>
          </a:xfrm>
          <a:prstGeom prst="rect">
            <a:avLst/>
          </a:prstGeom>
          <a:noFill/>
        </p:spPr>
      </p:pic>
      <p:sp>
        <p:nvSpPr>
          <p:cNvPr id="12" name="Text Box 18"/>
          <p:cNvSpPr txBox="1">
            <a:spLocks noChangeArrowheads="1"/>
          </p:cNvSpPr>
          <p:nvPr userDrawn="1"/>
        </p:nvSpPr>
        <p:spPr bwMode="auto">
          <a:xfrm>
            <a:off x="11104063" y="6662686"/>
            <a:ext cx="516488" cy="181268"/>
          </a:xfrm>
          <a:prstGeom prst="rect">
            <a:avLst/>
          </a:prstGeom>
          <a:noFill/>
          <a:ln w="9525">
            <a:noFill/>
            <a:miter lim="800000"/>
            <a:headEnd/>
            <a:tailEnd/>
          </a:ln>
          <a:effectLst/>
        </p:spPr>
        <p:txBody>
          <a:bodyPr wrap="none" anchor="ctr">
            <a:spAutoFit/>
          </a:bodyPr>
          <a:lstStyle/>
          <a:p>
            <a:pPr algn="l">
              <a:defRPr/>
            </a:pPr>
            <a:r>
              <a:rPr lang="fr-FR" sz="578">
                <a:solidFill>
                  <a:schemeClr val="accent2"/>
                </a:solidFill>
                <a:latin typeface="+mj-lt"/>
              </a:rPr>
              <a:t>© ORESYS</a:t>
            </a:r>
          </a:p>
        </p:txBody>
      </p:sp>
      <p:sp>
        <p:nvSpPr>
          <p:cNvPr id="14" name="Rectangle 6"/>
          <p:cNvSpPr txBox="1">
            <a:spLocks noChangeArrowheads="1"/>
          </p:cNvSpPr>
          <p:nvPr userDrawn="1"/>
        </p:nvSpPr>
        <p:spPr bwMode="auto">
          <a:xfrm>
            <a:off x="5526385" y="6582899"/>
            <a:ext cx="2540000" cy="208971"/>
          </a:xfrm>
          <a:prstGeom prst="rect">
            <a:avLst/>
          </a:prstGeom>
          <a:noFill/>
          <a:ln w="9525">
            <a:noFill/>
            <a:miter lim="800000"/>
            <a:headEnd/>
            <a:tailEnd/>
          </a:ln>
        </p:spPr>
        <p:txBody>
          <a:bodyPr lIns="66889" tIns="33445" rIns="66889" bIns="33445" anchor="ctr"/>
          <a:lstStyle>
            <a:lvl1pPr eaLnBrk="0" hangingPunct="0">
              <a:defRPr sz="2400">
                <a:solidFill>
                  <a:schemeClr val="tx1"/>
                </a:solidFill>
                <a:latin typeface="Lucida Grande" charset="0"/>
                <a:ea typeface="ヒラギノ角ゴ Pro W3" charset="-128"/>
              </a:defRPr>
            </a:lvl1pPr>
            <a:lvl2pPr marL="37931725" indent="-37474525" eaLnBrk="0" hangingPunct="0">
              <a:defRPr sz="2400">
                <a:solidFill>
                  <a:schemeClr val="tx1"/>
                </a:solidFill>
                <a:latin typeface="Lucida Grande" charset="0"/>
                <a:ea typeface="ヒラギノ角ゴ Pro W3" charset="-128"/>
              </a:defRPr>
            </a:lvl2pPr>
            <a:lvl3pPr eaLnBrk="0" hangingPunct="0">
              <a:defRPr sz="2400">
                <a:solidFill>
                  <a:schemeClr val="tx1"/>
                </a:solidFill>
                <a:latin typeface="Lucida Grande" charset="0"/>
                <a:ea typeface="ヒラギノ角ゴ Pro W3" charset="-128"/>
              </a:defRPr>
            </a:lvl3pPr>
            <a:lvl4pPr eaLnBrk="0" hangingPunct="0">
              <a:defRPr sz="2400">
                <a:solidFill>
                  <a:schemeClr val="tx1"/>
                </a:solidFill>
                <a:latin typeface="Lucida Grande" charset="0"/>
                <a:ea typeface="ヒラギノ角ゴ Pro W3" charset="-128"/>
              </a:defRPr>
            </a:lvl4pPr>
            <a:lvl5pPr eaLnBrk="0" hangingPunct="0">
              <a:defRPr sz="2400">
                <a:solidFill>
                  <a:schemeClr val="tx1"/>
                </a:solidFill>
                <a:latin typeface="Lucida Grande" charset="0"/>
                <a:ea typeface="ヒラギノ角ゴ Pro W3" charset="-128"/>
              </a:defRPr>
            </a:lvl5pPr>
            <a:lvl6pPr marL="457200" eaLnBrk="0" fontAlgn="base" hangingPunct="0">
              <a:spcBef>
                <a:spcPct val="0"/>
              </a:spcBef>
              <a:spcAft>
                <a:spcPct val="0"/>
              </a:spcAft>
              <a:defRPr sz="2400">
                <a:solidFill>
                  <a:schemeClr val="tx1"/>
                </a:solidFill>
                <a:latin typeface="Lucida Grande" charset="0"/>
                <a:ea typeface="ヒラギノ角ゴ Pro W3" charset="-128"/>
              </a:defRPr>
            </a:lvl6pPr>
            <a:lvl7pPr marL="914400" eaLnBrk="0" fontAlgn="base" hangingPunct="0">
              <a:spcBef>
                <a:spcPct val="0"/>
              </a:spcBef>
              <a:spcAft>
                <a:spcPct val="0"/>
              </a:spcAft>
              <a:defRPr sz="2400">
                <a:solidFill>
                  <a:schemeClr val="tx1"/>
                </a:solidFill>
                <a:latin typeface="Lucida Grande" charset="0"/>
                <a:ea typeface="ヒラギノ角ゴ Pro W3" charset="-128"/>
              </a:defRPr>
            </a:lvl7pPr>
            <a:lvl8pPr marL="1371600" eaLnBrk="0" fontAlgn="base" hangingPunct="0">
              <a:spcBef>
                <a:spcPct val="0"/>
              </a:spcBef>
              <a:spcAft>
                <a:spcPct val="0"/>
              </a:spcAft>
              <a:defRPr sz="2400">
                <a:solidFill>
                  <a:schemeClr val="tx1"/>
                </a:solidFill>
                <a:latin typeface="Lucida Grande" charset="0"/>
                <a:ea typeface="ヒラギノ角ゴ Pro W3" charset="-128"/>
              </a:defRPr>
            </a:lvl8pPr>
            <a:lvl9pPr marL="1828800" eaLnBrk="0" fontAlgn="base" hangingPunct="0">
              <a:spcBef>
                <a:spcPct val="0"/>
              </a:spcBef>
              <a:spcAft>
                <a:spcPct val="0"/>
              </a:spcAft>
              <a:defRPr sz="2400">
                <a:solidFill>
                  <a:schemeClr val="tx1"/>
                </a:solidFill>
                <a:latin typeface="Lucida Grande" charset="0"/>
                <a:ea typeface="ヒラギノ角ゴ Pro W3" charset="-128"/>
              </a:defRPr>
            </a:lvl9pPr>
          </a:lstStyle>
          <a:p>
            <a:pPr fontAlgn="auto">
              <a:spcBef>
                <a:spcPts val="0"/>
              </a:spcBef>
              <a:spcAft>
                <a:spcPts val="0"/>
              </a:spcAft>
              <a:defRPr/>
            </a:pPr>
            <a:fld id="{E43B6B0B-2B07-4C4C-96FC-31B33F8FCEAC}" type="slidenum">
              <a:rPr lang="fr-FR" sz="578">
                <a:latin typeface="+mj-lt"/>
                <a:cs typeface="+mn-cs"/>
              </a:rPr>
              <a:pPr fontAlgn="auto">
                <a:spcBef>
                  <a:spcPts val="0"/>
                </a:spcBef>
                <a:spcAft>
                  <a:spcPts val="0"/>
                </a:spcAft>
                <a:defRPr/>
              </a:pPr>
              <a:t>‹N°›</a:t>
            </a:fld>
            <a:endParaRPr lang="fr-FR" sz="578">
              <a:latin typeface="+mj-lt"/>
              <a:cs typeface="+mn-cs"/>
            </a:endParaRPr>
          </a:p>
        </p:txBody>
      </p:sp>
    </p:spTree>
    <p:extLst>
      <p:ext uri="{BB962C8B-B14F-4D97-AF65-F5344CB8AC3E}">
        <p14:creationId xmlns:p14="http://schemas.microsoft.com/office/powerpoint/2010/main" val="4064425081"/>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NS BANDE GRISE">
    <p:spTree>
      <p:nvGrpSpPr>
        <p:cNvPr id="1" name=""/>
        <p:cNvGrpSpPr/>
        <p:nvPr/>
      </p:nvGrpSpPr>
      <p:grpSpPr>
        <a:xfrm>
          <a:off x="0" y="0"/>
          <a:ext cx="0" cy="0"/>
          <a:chOff x="0" y="0"/>
          <a:chExt cx="0" cy="0"/>
        </a:xfrm>
      </p:grpSpPr>
      <p:sp>
        <p:nvSpPr>
          <p:cNvPr id="2" name="Titre 1"/>
          <p:cNvSpPr>
            <a:spLocks noGrp="1"/>
          </p:cNvSpPr>
          <p:nvPr>
            <p:ph type="title"/>
          </p:nvPr>
        </p:nvSpPr>
        <p:spPr>
          <a:xfrm>
            <a:off x="623395" y="274638"/>
            <a:ext cx="11296748" cy="418058"/>
          </a:xfrm>
        </p:spPr>
        <p:txBody>
          <a:bodyPr>
            <a:noAutofit/>
          </a:bodyPr>
          <a:lstStyle>
            <a:lvl1pPr>
              <a:defRPr sz="1800"/>
            </a:lvl1pPr>
          </a:lstStyle>
          <a:p>
            <a:r>
              <a:rPr lang="fr-FR" dirty="0"/>
              <a:t>Modifiez le style du titre</a:t>
            </a:r>
          </a:p>
        </p:txBody>
      </p:sp>
      <p:sp>
        <p:nvSpPr>
          <p:cNvPr id="4" name="Espace réservé du texte 3"/>
          <p:cNvSpPr>
            <a:spLocks noGrp="1"/>
          </p:cNvSpPr>
          <p:nvPr>
            <p:ph type="body" sz="quarter" idx="10"/>
          </p:nvPr>
        </p:nvSpPr>
        <p:spPr>
          <a:xfrm>
            <a:off x="623393" y="1484784"/>
            <a:ext cx="11231960" cy="4896544"/>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contenu 19"/>
          <p:cNvSpPr>
            <a:spLocks noGrp="1"/>
          </p:cNvSpPr>
          <p:nvPr>
            <p:ph sz="quarter" idx="13"/>
          </p:nvPr>
        </p:nvSpPr>
        <p:spPr>
          <a:xfrm>
            <a:off x="623395" y="692696"/>
            <a:ext cx="11257047" cy="360362"/>
          </a:xfrm>
          <a:prstGeom prst="rect">
            <a:avLst/>
          </a:prstGeom>
        </p:spPr>
        <p:txBody>
          <a:bodyPr/>
          <a:lstStyle>
            <a:lvl1pPr marL="0" indent="0" algn="r">
              <a:buFontTx/>
              <a:buNone/>
              <a:defRPr sz="1400">
                <a:solidFill>
                  <a:schemeClr val="tx1"/>
                </a:solidFill>
                <a:latin typeface="Cambria" pitchFamily="18" charset="0"/>
              </a:defRPr>
            </a:lvl1pPr>
          </a:lstStyle>
          <a:p>
            <a:pPr lvl="0"/>
            <a:r>
              <a:rPr lang="fr-FR" dirty="0"/>
              <a:t>Modifier les styles du texte du masque</a:t>
            </a:r>
          </a:p>
        </p:txBody>
      </p:sp>
      <p:pic>
        <p:nvPicPr>
          <p:cNvPr id="8" name="Picture 2" descr="T:\2. CLIENTS\Oresys\power point validés\ELEMENTS\Logo-eventail\Eventail-gauche\Eventail-gauche-enregistrement-we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2447595" cy="1206480"/>
          </a:xfrm>
          <a:prstGeom prst="rect">
            <a:avLst/>
          </a:prstGeom>
          <a:noFill/>
        </p:spPr>
      </p:pic>
      <p:sp>
        <p:nvSpPr>
          <p:cNvPr id="13" name="Text Box 18"/>
          <p:cNvSpPr txBox="1">
            <a:spLocks noChangeArrowheads="1"/>
          </p:cNvSpPr>
          <p:nvPr userDrawn="1"/>
        </p:nvSpPr>
        <p:spPr bwMode="auto">
          <a:xfrm>
            <a:off x="11268263" y="6628884"/>
            <a:ext cx="516488" cy="181268"/>
          </a:xfrm>
          <a:prstGeom prst="rect">
            <a:avLst/>
          </a:prstGeom>
          <a:noFill/>
          <a:ln w="9525">
            <a:noFill/>
            <a:miter lim="800000"/>
            <a:headEnd/>
            <a:tailEnd/>
          </a:ln>
          <a:effectLst/>
        </p:spPr>
        <p:txBody>
          <a:bodyPr wrap="none" anchor="ctr">
            <a:spAutoFit/>
          </a:bodyPr>
          <a:lstStyle/>
          <a:p>
            <a:pPr algn="l">
              <a:defRPr/>
            </a:pPr>
            <a:r>
              <a:rPr lang="fr-FR" sz="578">
                <a:solidFill>
                  <a:schemeClr val="accent2"/>
                </a:solidFill>
                <a:latin typeface="+mj-lt"/>
              </a:rPr>
              <a:t>© ORESYS</a:t>
            </a:r>
          </a:p>
        </p:txBody>
      </p:sp>
      <p:sp>
        <p:nvSpPr>
          <p:cNvPr id="14" name="Rectangle 6"/>
          <p:cNvSpPr txBox="1">
            <a:spLocks noChangeArrowheads="1"/>
          </p:cNvSpPr>
          <p:nvPr userDrawn="1"/>
        </p:nvSpPr>
        <p:spPr bwMode="auto">
          <a:xfrm>
            <a:off x="5526385" y="6582899"/>
            <a:ext cx="2540000" cy="208971"/>
          </a:xfrm>
          <a:prstGeom prst="rect">
            <a:avLst/>
          </a:prstGeom>
          <a:noFill/>
          <a:ln w="9525">
            <a:noFill/>
            <a:miter lim="800000"/>
            <a:headEnd/>
            <a:tailEnd/>
          </a:ln>
        </p:spPr>
        <p:txBody>
          <a:bodyPr lIns="66889" tIns="33445" rIns="66889" bIns="33445" anchor="ctr"/>
          <a:lstStyle>
            <a:lvl1pPr eaLnBrk="0" hangingPunct="0">
              <a:defRPr sz="2400">
                <a:solidFill>
                  <a:schemeClr val="tx1"/>
                </a:solidFill>
                <a:latin typeface="Lucida Grande" charset="0"/>
                <a:ea typeface="ヒラギノ角ゴ Pro W3" charset="-128"/>
              </a:defRPr>
            </a:lvl1pPr>
            <a:lvl2pPr marL="37931725" indent="-37474525" eaLnBrk="0" hangingPunct="0">
              <a:defRPr sz="2400">
                <a:solidFill>
                  <a:schemeClr val="tx1"/>
                </a:solidFill>
                <a:latin typeface="Lucida Grande" charset="0"/>
                <a:ea typeface="ヒラギノ角ゴ Pro W3" charset="-128"/>
              </a:defRPr>
            </a:lvl2pPr>
            <a:lvl3pPr eaLnBrk="0" hangingPunct="0">
              <a:defRPr sz="2400">
                <a:solidFill>
                  <a:schemeClr val="tx1"/>
                </a:solidFill>
                <a:latin typeface="Lucida Grande" charset="0"/>
                <a:ea typeface="ヒラギノ角ゴ Pro W3" charset="-128"/>
              </a:defRPr>
            </a:lvl3pPr>
            <a:lvl4pPr eaLnBrk="0" hangingPunct="0">
              <a:defRPr sz="2400">
                <a:solidFill>
                  <a:schemeClr val="tx1"/>
                </a:solidFill>
                <a:latin typeface="Lucida Grande" charset="0"/>
                <a:ea typeface="ヒラギノ角ゴ Pro W3" charset="-128"/>
              </a:defRPr>
            </a:lvl4pPr>
            <a:lvl5pPr eaLnBrk="0" hangingPunct="0">
              <a:defRPr sz="2400">
                <a:solidFill>
                  <a:schemeClr val="tx1"/>
                </a:solidFill>
                <a:latin typeface="Lucida Grande" charset="0"/>
                <a:ea typeface="ヒラギノ角ゴ Pro W3" charset="-128"/>
              </a:defRPr>
            </a:lvl5pPr>
            <a:lvl6pPr marL="457200" eaLnBrk="0" fontAlgn="base" hangingPunct="0">
              <a:spcBef>
                <a:spcPct val="0"/>
              </a:spcBef>
              <a:spcAft>
                <a:spcPct val="0"/>
              </a:spcAft>
              <a:defRPr sz="2400">
                <a:solidFill>
                  <a:schemeClr val="tx1"/>
                </a:solidFill>
                <a:latin typeface="Lucida Grande" charset="0"/>
                <a:ea typeface="ヒラギノ角ゴ Pro W3" charset="-128"/>
              </a:defRPr>
            </a:lvl6pPr>
            <a:lvl7pPr marL="914400" eaLnBrk="0" fontAlgn="base" hangingPunct="0">
              <a:spcBef>
                <a:spcPct val="0"/>
              </a:spcBef>
              <a:spcAft>
                <a:spcPct val="0"/>
              </a:spcAft>
              <a:defRPr sz="2400">
                <a:solidFill>
                  <a:schemeClr val="tx1"/>
                </a:solidFill>
                <a:latin typeface="Lucida Grande" charset="0"/>
                <a:ea typeface="ヒラギノ角ゴ Pro W3" charset="-128"/>
              </a:defRPr>
            </a:lvl7pPr>
            <a:lvl8pPr marL="1371600" eaLnBrk="0" fontAlgn="base" hangingPunct="0">
              <a:spcBef>
                <a:spcPct val="0"/>
              </a:spcBef>
              <a:spcAft>
                <a:spcPct val="0"/>
              </a:spcAft>
              <a:defRPr sz="2400">
                <a:solidFill>
                  <a:schemeClr val="tx1"/>
                </a:solidFill>
                <a:latin typeface="Lucida Grande" charset="0"/>
                <a:ea typeface="ヒラギノ角ゴ Pro W3" charset="-128"/>
              </a:defRPr>
            </a:lvl8pPr>
            <a:lvl9pPr marL="1828800" eaLnBrk="0" fontAlgn="base" hangingPunct="0">
              <a:spcBef>
                <a:spcPct val="0"/>
              </a:spcBef>
              <a:spcAft>
                <a:spcPct val="0"/>
              </a:spcAft>
              <a:defRPr sz="2400">
                <a:solidFill>
                  <a:schemeClr val="tx1"/>
                </a:solidFill>
                <a:latin typeface="Lucida Grande" charset="0"/>
                <a:ea typeface="ヒラギノ角ゴ Pro W3" charset="-128"/>
              </a:defRPr>
            </a:lvl9pPr>
          </a:lstStyle>
          <a:p>
            <a:pPr fontAlgn="auto">
              <a:spcBef>
                <a:spcPts val="0"/>
              </a:spcBef>
              <a:spcAft>
                <a:spcPts val="0"/>
              </a:spcAft>
              <a:defRPr/>
            </a:pPr>
            <a:fld id="{E43B6B0B-2B07-4C4C-96FC-31B33F8FCEAC}" type="slidenum">
              <a:rPr lang="fr-FR" sz="578">
                <a:latin typeface="+mj-lt"/>
                <a:cs typeface="+mn-cs"/>
              </a:rPr>
              <a:pPr fontAlgn="auto">
                <a:spcBef>
                  <a:spcPts val="0"/>
                </a:spcBef>
                <a:spcAft>
                  <a:spcPts val="0"/>
                </a:spcAft>
                <a:defRPr/>
              </a:pPr>
              <a:t>‹N°›</a:t>
            </a:fld>
            <a:endParaRPr lang="fr-FR" sz="578">
              <a:latin typeface="+mj-lt"/>
              <a:cs typeface="+mn-cs"/>
            </a:endParaRPr>
          </a:p>
        </p:txBody>
      </p:sp>
    </p:spTree>
    <p:extLst>
      <p:ext uri="{BB962C8B-B14F-4D97-AF65-F5344CB8AC3E}">
        <p14:creationId xmlns:p14="http://schemas.microsoft.com/office/powerpoint/2010/main" val="3728798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384003" y="1955880"/>
            <a:ext cx="5230284" cy="1362075"/>
          </a:xfrm>
        </p:spPr>
        <p:txBody>
          <a:bodyPr anchor="b">
            <a:normAutofit/>
          </a:bodyPr>
          <a:lstStyle>
            <a:lvl1pPr algn="l">
              <a:defRPr sz="1539" b="1" cap="all">
                <a:solidFill>
                  <a:schemeClr val="accent2"/>
                </a:solidFill>
              </a:defRPr>
            </a:lvl1pPr>
          </a:lstStyle>
          <a:p>
            <a:r>
              <a:rPr lang="fr-FR"/>
              <a:t>Modifiez le style du titre</a:t>
            </a:r>
          </a:p>
        </p:txBody>
      </p:sp>
      <p:sp>
        <p:nvSpPr>
          <p:cNvPr id="3" name="Espace réservé du texte 2"/>
          <p:cNvSpPr>
            <a:spLocks noGrp="1"/>
          </p:cNvSpPr>
          <p:nvPr>
            <p:ph type="body" idx="1"/>
          </p:nvPr>
        </p:nvSpPr>
        <p:spPr>
          <a:xfrm>
            <a:off x="6384000" y="3425542"/>
            <a:ext cx="5303701" cy="1500187"/>
          </a:xfrm>
          <a:prstGeom prst="rect">
            <a:avLst/>
          </a:prstGeom>
        </p:spPr>
        <p:txBody>
          <a:bodyPr/>
          <a:lstStyle>
            <a:lvl1pPr marL="0" indent="0">
              <a:buNone/>
              <a:defRPr sz="1154">
                <a:solidFill>
                  <a:schemeClr val="tx1"/>
                </a:solidFill>
                <a:latin typeface="Cambria" pitchFamily="18" charset="0"/>
              </a:defRPr>
            </a:lvl1pPr>
            <a:lvl2pPr marL="334419" indent="0">
              <a:buNone/>
              <a:defRPr sz="1347">
                <a:solidFill>
                  <a:schemeClr val="tx1">
                    <a:tint val="75000"/>
                  </a:schemeClr>
                </a:solidFill>
              </a:defRPr>
            </a:lvl2pPr>
            <a:lvl3pPr marL="668839" indent="0">
              <a:buNone/>
              <a:defRPr sz="1091">
                <a:solidFill>
                  <a:schemeClr val="tx1">
                    <a:tint val="75000"/>
                  </a:schemeClr>
                </a:solidFill>
              </a:defRPr>
            </a:lvl3pPr>
            <a:lvl4pPr marL="1003258" indent="0">
              <a:buNone/>
              <a:defRPr sz="1026">
                <a:solidFill>
                  <a:schemeClr val="tx1">
                    <a:tint val="75000"/>
                  </a:schemeClr>
                </a:solidFill>
              </a:defRPr>
            </a:lvl4pPr>
            <a:lvl5pPr marL="1337675" indent="0">
              <a:buNone/>
              <a:defRPr sz="1026">
                <a:solidFill>
                  <a:schemeClr val="tx1">
                    <a:tint val="75000"/>
                  </a:schemeClr>
                </a:solidFill>
              </a:defRPr>
            </a:lvl5pPr>
            <a:lvl6pPr marL="1672094" indent="0">
              <a:buNone/>
              <a:defRPr sz="1026">
                <a:solidFill>
                  <a:schemeClr val="tx1">
                    <a:tint val="75000"/>
                  </a:schemeClr>
                </a:solidFill>
              </a:defRPr>
            </a:lvl6pPr>
            <a:lvl7pPr marL="2006513" indent="0">
              <a:buNone/>
              <a:defRPr sz="1026">
                <a:solidFill>
                  <a:schemeClr val="tx1">
                    <a:tint val="75000"/>
                  </a:schemeClr>
                </a:solidFill>
              </a:defRPr>
            </a:lvl7pPr>
            <a:lvl8pPr marL="2340932" indent="0">
              <a:buNone/>
              <a:defRPr sz="1026">
                <a:solidFill>
                  <a:schemeClr val="tx1">
                    <a:tint val="75000"/>
                  </a:schemeClr>
                </a:solidFill>
              </a:defRPr>
            </a:lvl8pPr>
            <a:lvl9pPr marL="2675351" indent="0">
              <a:buNone/>
              <a:defRPr sz="1026">
                <a:solidFill>
                  <a:schemeClr val="tx1">
                    <a:tint val="75000"/>
                  </a:schemeClr>
                </a:solidFill>
              </a:defRPr>
            </a:lvl9pPr>
          </a:lstStyle>
          <a:p>
            <a:pPr lvl="0"/>
            <a:r>
              <a:rPr lang="fr-FR"/>
              <a:t>Modifier les styles du texte du masque</a:t>
            </a:r>
          </a:p>
        </p:txBody>
      </p:sp>
      <p:sp>
        <p:nvSpPr>
          <p:cNvPr id="5" name="Espace réservé du texte 4"/>
          <p:cNvSpPr>
            <a:spLocks noGrp="1"/>
          </p:cNvSpPr>
          <p:nvPr>
            <p:ph type="body" sz="quarter" idx="11"/>
          </p:nvPr>
        </p:nvSpPr>
        <p:spPr>
          <a:xfrm>
            <a:off x="335364" y="1916832"/>
            <a:ext cx="5568619" cy="4536504"/>
          </a:xfrm>
        </p:spPr>
        <p:txBody>
          <a:bodyPr/>
          <a:lstStyle>
            <a:lvl1pPr marL="250814" indent="-250814">
              <a:spcBef>
                <a:spcPts val="1097"/>
              </a:spcBef>
              <a:spcAft>
                <a:spcPts val="1097"/>
              </a:spcAft>
              <a:buClr>
                <a:schemeClr val="tx1"/>
              </a:buClr>
              <a:buSzPct val="100000"/>
              <a:buFont typeface="Wingdings 3" pitchFamily="18" charset="2"/>
              <a:buChar char=""/>
              <a:defRPr>
                <a:solidFill>
                  <a:schemeClr val="tx1"/>
                </a:solidFill>
              </a:defRPr>
            </a:lvl1pPr>
            <a:lvl2pPr marL="15799" indent="-209012">
              <a:spcBef>
                <a:spcPts val="1097"/>
              </a:spcBef>
              <a:spcAft>
                <a:spcPts val="1097"/>
              </a:spcAft>
              <a:buFont typeface="Helvetica" pitchFamily="34" charset="0"/>
              <a:buChar char="#"/>
              <a:defRPr/>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7" name="Picture 2" descr="T:\2. CLIENTS\Oresys\power point validés\ELEMENTS\Logo-eventail\Eventail-droit\Eventail-droit-enregistrement-we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59259" y="0"/>
            <a:ext cx="5532744" cy="2412000"/>
          </a:xfrm>
          <a:prstGeom prst="rect">
            <a:avLst/>
          </a:prstGeom>
          <a:noFill/>
        </p:spPr>
      </p:pic>
      <p:sp>
        <p:nvSpPr>
          <p:cNvPr id="8" name="Text Box 18"/>
          <p:cNvSpPr txBox="1">
            <a:spLocks noChangeArrowheads="1"/>
          </p:cNvSpPr>
          <p:nvPr userDrawn="1"/>
        </p:nvSpPr>
        <p:spPr bwMode="auto">
          <a:xfrm>
            <a:off x="31479" y="6596748"/>
            <a:ext cx="516488" cy="181268"/>
          </a:xfrm>
          <a:prstGeom prst="rect">
            <a:avLst/>
          </a:prstGeom>
          <a:noFill/>
          <a:ln w="9525">
            <a:noFill/>
            <a:miter lim="800000"/>
            <a:headEnd/>
            <a:tailEnd/>
          </a:ln>
          <a:effectLst/>
        </p:spPr>
        <p:txBody>
          <a:bodyPr wrap="none" anchor="ctr">
            <a:spAutoFit/>
          </a:bodyPr>
          <a:lstStyle/>
          <a:p>
            <a:pPr algn="l">
              <a:defRPr/>
            </a:pPr>
            <a:r>
              <a:rPr lang="fr-FR" sz="578">
                <a:solidFill>
                  <a:schemeClr val="accent2"/>
                </a:solidFill>
                <a:latin typeface="+mj-lt"/>
              </a:rPr>
              <a:t>© ORESYS</a:t>
            </a:r>
          </a:p>
        </p:txBody>
      </p:sp>
      <p:sp>
        <p:nvSpPr>
          <p:cNvPr id="11" name="Rectangle 6"/>
          <p:cNvSpPr txBox="1">
            <a:spLocks noChangeArrowheads="1"/>
          </p:cNvSpPr>
          <p:nvPr userDrawn="1"/>
        </p:nvSpPr>
        <p:spPr bwMode="auto">
          <a:xfrm>
            <a:off x="5526385" y="6582899"/>
            <a:ext cx="2540000" cy="208971"/>
          </a:xfrm>
          <a:prstGeom prst="rect">
            <a:avLst/>
          </a:prstGeom>
          <a:noFill/>
          <a:ln w="9525">
            <a:noFill/>
            <a:miter lim="800000"/>
            <a:headEnd/>
            <a:tailEnd/>
          </a:ln>
        </p:spPr>
        <p:txBody>
          <a:bodyPr lIns="66889" tIns="33445" rIns="66889" bIns="33445" anchor="ctr"/>
          <a:lstStyle>
            <a:lvl1pPr eaLnBrk="0" hangingPunct="0">
              <a:defRPr sz="2400">
                <a:solidFill>
                  <a:schemeClr val="tx1"/>
                </a:solidFill>
                <a:latin typeface="Lucida Grande" charset="0"/>
                <a:ea typeface="ヒラギノ角ゴ Pro W3" charset="-128"/>
              </a:defRPr>
            </a:lvl1pPr>
            <a:lvl2pPr marL="37931725" indent="-37474525" eaLnBrk="0" hangingPunct="0">
              <a:defRPr sz="2400">
                <a:solidFill>
                  <a:schemeClr val="tx1"/>
                </a:solidFill>
                <a:latin typeface="Lucida Grande" charset="0"/>
                <a:ea typeface="ヒラギノ角ゴ Pro W3" charset="-128"/>
              </a:defRPr>
            </a:lvl2pPr>
            <a:lvl3pPr eaLnBrk="0" hangingPunct="0">
              <a:defRPr sz="2400">
                <a:solidFill>
                  <a:schemeClr val="tx1"/>
                </a:solidFill>
                <a:latin typeface="Lucida Grande" charset="0"/>
                <a:ea typeface="ヒラギノ角ゴ Pro W3" charset="-128"/>
              </a:defRPr>
            </a:lvl3pPr>
            <a:lvl4pPr eaLnBrk="0" hangingPunct="0">
              <a:defRPr sz="2400">
                <a:solidFill>
                  <a:schemeClr val="tx1"/>
                </a:solidFill>
                <a:latin typeface="Lucida Grande" charset="0"/>
                <a:ea typeface="ヒラギノ角ゴ Pro W3" charset="-128"/>
              </a:defRPr>
            </a:lvl4pPr>
            <a:lvl5pPr eaLnBrk="0" hangingPunct="0">
              <a:defRPr sz="2400">
                <a:solidFill>
                  <a:schemeClr val="tx1"/>
                </a:solidFill>
                <a:latin typeface="Lucida Grande" charset="0"/>
                <a:ea typeface="ヒラギノ角ゴ Pro W3" charset="-128"/>
              </a:defRPr>
            </a:lvl5pPr>
            <a:lvl6pPr marL="457200" eaLnBrk="0" fontAlgn="base" hangingPunct="0">
              <a:spcBef>
                <a:spcPct val="0"/>
              </a:spcBef>
              <a:spcAft>
                <a:spcPct val="0"/>
              </a:spcAft>
              <a:defRPr sz="2400">
                <a:solidFill>
                  <a:schemeClr val="tx1"/>
                </a:solidFill>
                <a:latin typeface="Lucida Grande" charset="0"/>
                <a:ea typeface="ヒラギノ角ゴ Pro W3" charset="-128"/>
              </a:defRPr>
            </a:lvl6pPr>
            <a:lvl7pPr marL="914400" eaLnBrk="0" fontAlgn="base" hangingPunct="0">
              <a:spcBef>
                <a:spcPct val="0"/>
              </a:spcBef>
              <a:spcAft>
                <a:spcPct val="0"/>
              </a:spcAft>
              <a:defRPr sz="2400">
                <a:solidFill>
                  <a:schemeClr val="tx1"/>
                </a:solidFill>
                <a:latin typeface="Lucida Grande" charset="0"/>
                <a:ea typeface="ヒラギノ角ゴ Pro W3" charset="-128"/>
              </a:defRPr>
            </a:lvl7pPr>
            <a:lvl8pPr marL="1371600" eaLnBrk="0" fontAlgn="base" hangingPunct="0">
              <a:spcBef>
                <a:spcPct val="0"/>
              </a:spcBef>
              <a:spcAft>
                <a:spcPct val="0"/>
              </a:spcAft>
              <a:defRPr sz="2400">
                <a:solidFill>
                  <a:schemeClr val="tx1"/>
                </a:solidFill>
                <a:latin typeface="Lucida Grande" charset="0"/>
                <a:ea typeface="ヒラギノ角ゴ Pro W3" charset="-128"/>
              </a:defRPr>
            </a:lvl8pPr>
            <a:lvl9pPr marL="1828800" eaLnBrk="0" fontAlgn="base" hangingPunct="0">
              <a:spcBef>
                <a:spcPct val="0"/>
              </a:spcBef>
              <a:spcAft>
                <a:spcPct val="0"/>
              </a:spcAft>
              <a:defRPr sz="2400">
                <a:solidFill>
                  <a:schemeClr val="tx1"/>
                </a:solidFill>
                <a:latin typeface="Lucida Grande" charset="0"/>
                <a:ea typeface="ヒラギノ角ゴ Pro W3" charset="-128"/>
              </a:defRPr>
            </a:lvl9pPr>
          </a:lstStyle>
          <a:p>
            <a:pPr fontAlgn="auto">
              <a:spcBef>
                <a:spcPts val="0"/>
              </a:spcBef>
              <a:spcAft>
                <a:spcPts val="0"/>
              </a:spcAft>
              <a:defRPr/>
            </a:pPr>
            <a:fld id="{E43B6B0B-2B07-4C4C-96FC-31B33F8FCEAC}" type="slidenum">
              <a:rPr lang="fr-FR" sz="578">
                <a:latin typeface="+mj-lt"/>
                <a:cs typeface="+mn-cs"/>
              </a:rPr>
              <a:pPr fontAlgn="auto">
                <a:spcBef>
                  <a:spcPts val="0"/>
                </a:spcBef>
                <a:spcAft>
                  <a:spcPts val="0"/>
                </a:spcAft>
                <a:defRPr/>
              </a:pPr>
              <a:t>‹N°›</a:t>
            </a:fld>
            <a:endParaRPr lang="fr-FR" sz="578">
              <a:latin typeface="+mj-lt"/>
              <a:cs typeface="+mn-cs"/>
            </a:endParaRPr>
          </a:p>
        </p:txBody>
      </p:sp>
    </p:spTree>
    <p:extLst>
      <p:ext uri="{BB962C8B-B14F-4D97-AF65-F5344CB8AC3E}">
        <p14:creationId xmlns:p14="http://schemas.microsoft.com/office/powerpoint/2010/main" val="3764183814"/>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384003" y="1955880"/>
            <a:ext cx="5230284" cy="1362075"/>
          </a:xfrm>
        </p:spPr>
        <p:txBody>
          <a:bodyPr anchor="b">
            <a:normAutofit/>
          </a:bodyPr>
          <a:lstStyle>
            <a:lvl1pPr algn="l">
              <a:defRPr sz="1539" b="1" cap="all">
                <a:solidFill>
                  <a:schemeClr val="accent2"/>
                </a:solidFill>
              </a:defRPr>
            </a:lvl1pPr>
          </a:lstStyle>
          <a:p>
            <a:r>
              <a:rPr lang="fr-FR"/>
              <a:t>Modifiez le style du titre</a:t>
            </a:r>
          </a:p>
        </p:txBody>
      </p:sp>
      <p:sp>
        <p:nvSpPr>
          <p:cNvPr id="3" name="Espace réservé du texte 2"/>
          <p:cNvSpPr>
            <a:spLocks noGrp="1"/>
          </p:cNvSpPr>
          <p:nvPr>
            <p:ph type="body" idx="1"/>
          </p:nvPr>
        </p:nvSpPr>
        <p:spPr>
          <a:xfrm>
            <a:off x="6384000" y="3425542"/>
            <a:ext cx="5303701" cy="1500187"/>
          </a:xfrm>
          <a:prstGeom prst="rect">
            <a:avLst/>
          </a:prstGeom>
        </p:spPr>
        <p:txBody>
          <a:bodyPr>
            <a:normAutofit/>
          </a:bodyPr>
          <a:lstStyle>
            <a:lvl1pPr marL="0" indent="0">
              <a:buNone/>
              <a:defRPr lang="fr-FR" sz="1154" b="1" kern="1200" dirty="0" smtClean="0">
                <a:solidFill>
                  <a:schemeClr val="tx1"/>
                </a:solidFill>
                <a:latin typeface="Cambria" pitchFamily="18" charset="0"/>
                <a:ea typeface="ヒラギノ角ゴ Pro W3" pitchFamily="28" charset="-128"/>
                <a:cs typeface="Helvetica" pitchFamily="34" charset="0"/>
              </a:defRPr>
            </a:lvl1pPr>
            <a:lvl2pPr marL="334419" indent="0">
              <a:buNone/>
              <a:defRPr sz="1347">
                <a:solidFill>
                  <a:schemeClr val="tx1">
                    <a:tint val="75000"/>
                  </a:schemeClr>
                </a:solidFill>
              </a:defRPr>
            </a:lvl2pPr>
            <a:lvl3pPr marL="668839" indent="0">
              <a:buNone/>
              <a:defRPr sz="1091">
                <a:solidFill>
                  <a:schemeClr val="tx1">
                    <a:tint val="75000"/>
                  </a:schemeClr>
                </a:solidFill>
              </a:defRPr>
            </a:lvl3pPr>
            <a:lvl4pPr marL="1003258" indent="0">
              <a:buNone/>
              <a:defRPr sz="1026">
                <a:solidFill>
                  <a:schemeClr val="tx1">
                    <a:tint val="75000"/>
                  </a:schemeClr>
                </a:solidFill>
              </a:defRPr>
            </a:lvl4pPr>
            <a:lvl5pPr marL="1337675" indent="0">
              <a:buNone/>
              <a:defRPr sz="1026">
                <a:solidFill>
                  <a:schemeClr val="tx1">
                    <a:tint val="75000"/>
                  </a:schemeClr>
                </a:solidFill>
              </a:defRPr>
            </a:lvl5pPr>
            <a:lvl6pPr marL="1672094" indent="0">
              <a:buNone/>
              <a:defRPr sz="1026">
                <a:solidFill>
                  <a:schemeClr val="tx1">
                    <a:tint val="75000"/>
                  </a:schemeClr>
                </a:solidFill>
              </a:defRPr>
            </a:lvl6pPr>
            <a:lvl7pPr marL="2006513" indent="0">
              <a:buNone/>
              <a:defRPr sz="1026">
                <a:solidFill>
                  <a:schemeClr val="tx1">
                    <a:tint val="75000"/>
                  </a:schemeClr>
                </a:solidFill>
              </a:defRPr>
            </a:lvl7pPr>
            <a:lvl8pPr marL="2340932" indent="0">
              <a:buNone/>
              <a:defRPr sz="1026">
                <a:solidFill>
                  <a:schemeClr val="tx1">
                    <a:tint val="75000"/>
                  </a:schemeClr>
                </a:solidFill>
              </a:defRPr>
            </a:lvl8pPr>
            <a:lvl9pPr marL="2675351" indent="0">
              <a:buNone/>
              <a:defRPr sz="1026">
                <a:solidFill>
                  <a:schemeClr val="tx1">
                    <a:tint val="75000"/>
                  </a:schemeClr>
                </a:solidFill>
              </a:defRPr>
            </a:lvl9pPr>
          </a:lstStyle>
          <a:p>
            <a:pPr lvl="0"/>
            <a:r>
              <a:rPr lang="fr-FR"/>
              <a:t>Modifier les styles du texte du masque</a:t>
            </a:r>
          </a:p>
        </p:txBody>
      </p:sp>
      <p:sp>
        <p:nvSpPr>
          <p:cNvPr id="10" name="Espace réservé du texte 9"/>
          <p:cNvSpPr>
            <a:spLocks noGrp="1"/>
          </p:cNvSpPr>
          <p:nvPr>
            <p:ph type="body" sz="quarter" idx="10"/>
          </p:nvPr>
        </p:nvSpPr>
        <p:spPr>
          <a:xfrm>
            <a:off x="4176189" y="1961846"/>
            <a:ext cx="1670049" cy="41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90" tIns="52145" rIns="104290" bIns="52145" numCol="1" anchor="t" anchorCtr="0" compatLnSpc="1">
            <a:prstTxWarp prst="textNoShape">
              <a:avLst/>
            </a:prstTxWarp>
          </a:bodyPr>
          <a:lstStyle>
            <a:lvl1pPr marL="0" indent="0" algn="r" rtl="0" eaLnBrk="0" fontAlgn="base" hangingPunct="0">
              <a:lnSpc>
                <a:spcPct val="100000"/>
              </a:lnSpc>
              <a:spcBef>
                <a:spcPts val="0"/>
              </a:spcBef>
              <a:spcAft>
                <a:spcPts val="878"/>
              </a:spcAft>
              <a:buClr>
                <a:schemeClr val="accent2"/>
              </a:buClr>
              <a:buFont typeface="+mj-lt"/>
              <a:buNone/>
              <a:defRPr lang="fr-FR" sz="770" b="1" kern="1200" dirty="0">
                <a:solidFill>
                  <a:schemeClr val="bg2"/>
                </a:solidFill>
                <a:latin typeface="Helvetica" pitchFamily="34" charset="0"/>
                <a:ea typeface="ヒラギノ角ゴ Pro W3" pitchFamily="28" charset="-128"/>
                <a:cs typeface="Helvetica" pitchFamily="34" charset="0"/>
              </a:defRPr>
            </a:lvl1pPr>
          </a:lstStyle>
          <a:p>
            <a:pPr marL="0" lvl="0" indent="0" algn="r">
              <a:lnSpc>
                <a:spcPct val="100000"/>
              </a:lnSpc>
              <a:spcBef>
                <a:spcPts val="0"/>
              </a:spcBef>
              <a:spcAft>
                <a:spcPts val="878"/>
              </a:spcAft>
            </a:pPr>
            <a:r>
              <a:rPr lang="fr-FR"/>
              <a:t>Modifier les styles du texte du masque</a:t>
            </a:r>
          </a:p>
        </p:txBody>
      </p:sp>
      <p:pic>
        <p:nvPicPr>
          <p:cNvPr id="11" name="Picture 2" descr="T:\2. CLIENTS\Oresys\power point validés\ELEMENTS\Logo-eventail\Eventail-droit\Eventail-droit-enregistrement-we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59259" y="0"/>
            <a:ext cx="5532744" cy="2412000"/>
          </a:xfrm>
          <a:prstGeom prst="rect">
            <a:avLst/>
          </a:prstGeom>
          <a:noFill/>
        </p:spPr>
      </p:pic>
      <p:sp>
        <p:nvSpPr>
          <p:cNvPr id="14" name="Text Box 18"/>
          <p:cNvSpPr txBox="1">
            <a:spLocks noChangeArrowheads="1"/>
          </p:cNvSpPr>
          <p:nvPr userDrawn="1"/>
        </p:nvSpPr>
        <p:spPr bwMode="auto">
          <a:xfrm>
            <a:off x="31479" y="6596748"/>
            <a:ext cx="516488" cy="181268"/>
          </a:xfrm>
          <a:prstGeom prst="rect">
            <a:avLst/>
          </a:prstGeom>
          <a:noFill/>
          <a:ln w="9525">
            <a:noFill/>
            <a:miter lim="800000"/>
            <a:headEnd/>
            <a:tailEnd/>
          </a:ln>
          <a:effectLst/>
        </p:spPr>
        <p:txBody>
          <a:bodyPr wrap="none" anchor="ctr">
            <a:spAutoFit/>
          </a:bodyPr>
          <a:lstStyle/>
          <a:p>
            <a:pPr algn="l">
              <a:defRPr/>
            </a:pPr>
            <a:r>
              <a:rPr lang="fr-FR" sz="578">
                <a:solidFill>
                  <a:schemeClr val="accent2"/>
                </a:solidFill>
                <a:latin typeface="+mj-lt"/>
              </a:rPr>
              <a:t>© ORESYS</a:t>
            </a:r>
          </a:p>
        </p:txBody>
      </p:sp>
      <p:sp>
        <p:nvSpPr>
          <p:cNvPr id="15" name="Rectangle 6"/>
          <p:cNvSpPr txBox="1">
            <a:spLocks noChangeArrowheads="1"/>
          </p:cNvSpPr>
          <p:nvPr userDrawn="1"/>
        </p:nvSpPr>
        <p:spPr bwMode="auto">
          <a:xfrm>
            <a:off x="5526385" y="6582899"/>
            <a:ext cx="2540000" cy="208971"/>
          </a:xfrm>
          <a:prstGeom prst="rect">
            <a:avLst/>
          </a:prstGeom>
          <a:noFill/>
          <a:ln w="9525">
            <a:noFill/>
            <a:miter lim="800000"/>
            <a:headEnd/>
            <a:tailEnd/>
          </a:ln>
        </p:spPr>
        <p:txBody>
          <a:bodyPr lIns="66889" tIns="33445" rIns="66889" bIns="33445" anchor="ctr"/>
          <a:lstStyle>
            <a:lvl1pPr eaLnBrk="0" hangingPunct="0">
              <a:defRPr sz="2400">
                <a:solidFill>
                  <a:schemeClr val="tx1"/>
                </a:solidFill>
                <a:latin typeface="Lucida Grande" charset="0"/>
                <a:ea typeface="ヒラギノ角ゴ Pro W3" charset="-128"/>
              </a:defRPr>
            </a:lvl1pPr>
            <a:lvl2pPr marL="37931725" indent="-37474525" eaLnBrk="0" hangingPunct="0">
              <a:defRPr sz="2400">
                <a:solidFill>
                  <a:schemeClr val="tx1"/>
                </a:solidFill>
                <a:latin typeface="Lucida Grande" charset="0"/>
                <a:ea typeface="ヒラギノ角ゴ Pro W3" charset="-128"/>
              </a:defRPr>
            </a:lvl2pPr>
            <a:lvl3pPr eaLnBrk="0" hangingPunct="0">
              <a:defRPr sz="2400">
                <a:solidFill>
                  <a:schemeClr val="tx1"/>
                </a:solidFill>
                <a:latin typeface="Lucida Grande" charset="0"/>
                <a:ea typeface="ヒラギノ角ゴ Pro W3" charset="-128"/>
              </a:defRPr>
            </a:lvl3pPr>
            <a:lvl4pPr eaLnBrk="0" hangingPunct="0">
              <a:defRPr sz="2400">
                <a:solidFill>
                  <a:schemeClr val="tx1"/>
                </a:solidFill>
                <a:latin typeface="Lucida Grande" charset="0"/>
                <a:ea typeface="ヒラギノ角ゴ Pro W3" charset="-128"/>
              </a:defRPr>
            </a:lvl4pPr>
            <a:lvl5pPr eaLnBrk="0" hangingPunct="0">
              <a:defRPr sz="2400">
                <a:solidFill>
                  <a:schemeClr val="tx1"/>
                </a:solidFill>
                <a:latin typeface="Lucida Grande" charset="0"/>
                <a:ea typeface="ヒラギノ角ゴ Pro W3" charset="-128"/>
              </a:defRPr>
            </a:lvl5pPr>
            <a:lvl6pPr marL="457200" eaLnBrk="0" fontAlgn="base" hangingPunct="0">
              <a:spcBef>
                <a:spcPct val="0"/>
              </a:spcBef>
              <a:spcAft>
                <a:spcPct val="0"/>
              </a:spcAft>
              <a:defRPr sz="2400">
                <a:solidFill>
                  <a:schemeClr val="tx1"/>
                </a:solidFill>
                <a:latin typeface="Lucida Grande" charset="0"/>
                <a:ea typeface="ヒラギノ角ゴ Pro W3" charset="-128"/>
              </a:defRPr>
            </a:lvl6pPr>
            <a:lvl7pPr marL="914400" eaLnBrk="0" fontAlgn="base" hangingPunct="0">
              <a:spcBef>
                <a:spcPct val="0"/>
              </a:spcBef>
              <a:spcAft>
                <a:spcPct val="0"/>
              </a:spcAft>
              <a:defRPr sz="2400">
                <a:solidFill>
                  <a:schemeClr val="tx1"/>
                </a:solidFill>
                <a:latin typeface="Lucida Grande" charset="0"/>
                <a:ea typeface="ヒラギノ角ゴ Pro W3" charset="-128"/>
              </a:defRPr>
            </a:lvl7pPr>
            <a:lvl8pPr marL="1371600" eaLnBrk="0" fontAlgn="base" hangingPunct="0">
              <a:spcBef>
                <a:spcPct val="0"/>
              </a:spcBef>
              <a:spcAft>
                <a:spcPct val="0"/>
              </a:spcAft>
              <a:defRPr sz="2400">
                <a:solidFill>
                  <a:schemeClr val="tx1"/>
                </a:solidFill>
                <a:latin typeface="Lucida Grande" charset="0"/>
                <a:ea typeface="ヒラギノ角ゴ Pro W3" charset="-128"/>
              </a:defRPr>
            </a:lvl8pPr>
            <a:lvl9pPr marL="1828800" eaLnBrk="0" fontAlgn="base" hangingPunct="0">
              <a:spcBef>
                <a:spcPct val="0"/>
              </a:spcBef>
              <a:spcAft>
                <a:spcPct val="0"/>
              </a:spcAft>
              <a:defRPr sz="2400">
                <a:solidFill>
                  <a:schemeClr val="tx1"/>
                </a:solidFill>
                <a:latin typeface="Lucida Grande" charset="0"/>
                <a:ea typeface="ヒラギノ角ゴ Pro W3" charset="-128"/>
              </a:defRPr>
            </a:lvl9pPr>
          </a:lstStyle>
          <a:p>
            <a:pPr fontAlgn="auto">
              <a:spcBef>
                <a:spcPts val="0"/>
              </a:spcBef>
              <a:spcAft>
                <a:spcPts val="0"/>
              </a:spcAft>
              <a:defRPr/>
            </a:pPr>
            <a:fld id="{E43B6B0B-2B07-4C4C-96FC-31B33F8FCEAC}" type="slidenum">
              <a:rPr lang="fr-FR" sz="578">
                <a:latin typeface="+mj-lt"/>
                <a:cs typeface="+mn-cs"/>
              </a:rPr>
              <a:pPr fontAlgn="auto">
                <a:spcBef>
                  <a:spcPts val="0"/>
                </a:spcBef>
                <a:spcAft>
                  <a:spcPts val="0"/>
                </a:spcAft>
                <a:defRPr/>
              </a:pPr>
              <a:t>‹N°›</a:t>
            </a:fld>
            <a:endParaRPr lang="fr-FR" sz="578">
              <a:latin typeface="+mj-lt"/>
              <a:cs typeface="+mn-cs"/>
            </a:endParaRPr>
          </a:p>
        </p:txBody>
      </p:sp>
      <p:pic>
        <p:nvPicPr>
          <p:cNvPr id="12" name="Picture 2" descr="C:\Users\MarieH\Desktop\Qualite-sup-Mars-2013\Chapitre\Chapitre-ppt2.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3791744" cy="6858000"/>
          </a:xfrm>
          <a:prstGeom prst="rect">
            <a:avLst/>
          </a:prstGeom>
          <a:noFill/>
        </p:spPr>
      </p:pic>
    </p:spTree>
    <p:extLst>
      <p:ext uri="{BB962C8B-B14F-4D97-AF65-F5344CB8AC3E}">
        <p14:creationId xmlns:p14="http://schemas.microsoft.com/office/powerpoint/2010/main" val="3026822833"/>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384003" y="1955880"/>
            <a:ext cx="5230284" cy="1362075"/>
          </a:xfrm>
        </p:spPr>
        <p:txBody>
          <a:bodyPr anchor="b">
            <a:normAutofit/>
          </a:bodyPr>
          <a:lstStyle>
            <a:lvl1pPr algn="l">
              <a:defRPr sz="1539" b="1" cap="all">
                <a:solidFill>
                  <a:schemeClr val="accent2"/>
                </a:solidFill>
              </a:defRPr>
            </a:lvl1pPr>
          </a:lstStyle>
          <a:p>
            <a:r>
              <a:rPr lang="fr-FR"/>
              <a:t>Modifiez le style du titre</a:t>
            </a:r>
          </a:p>
        </p:txBody>
      </p:sp>
      <p:sp>
        <p:nvSpPr>
          <p:cNvPr id="3" name="Espace réservé du texte 2"/>
          <p:cNvSpPr>
            <a:spLocks noGrp="1"/>
          </p:cNvSpPr>
          <p:nvPr>
            <p:ph type="body" idx="1"/>
          </p:nvPr>
        </p:nvSpPr>
        <p:spPr>
          <a:xfrm>
            <a:off x="6384000" y="3425542"/>
            <a:ext cx="5303701" cy="1500187"/>
          </a:xfrm>
          <a:prstGeom prst="rect">
            <a:avLst/>
          </a:prstGeom>
        </p:spPr>
        <p:txBody>
          <a:bodyPr>
            <a:normAutofit/>
          </a:bodyPr>
          <a:lstStyle>
            <a:lvl1pPr marL="0" indent="0">
              <a:buNone/>
              <a:defRPr lang="fr-FR" sz="1154" b="1" kern="1200" dirty="0" smtClean="0">
                <a:solidFill>
                  <a:schemeClr val="tx1"/>
                </a:solidFill>
                <a:latin typeface="Cambria" pitchFamily="18" charset="0"/>
                <a:ea typeface="ヒラギノ角ゴ Pro W3" pitchFamily="28" charset="-128"/>
                <a:cs typeface="Helvetica" pitchFamily="34" charset="0"/>
              </a:defRPr>
            </a:lvl1pPr>
            <a:lvl2pPr marL="334419" indent="0">
              <a:buNone/>
              <a:defRPr sz="1347">
                <a:solidFill>
                  <a:schemeClr val="tx1">
                    <a:tint val="75000"/>
                  </a:schemeClr>
                </a:solidFill>
              </a:defRPr>
            </a:lvl2pPr>
            <a:lvl3pPr marL="668839" indent="0">
              <a:buNone/>
              <a:defRPr sz="1091">
                <a:solidFill>
                  <a:schemeClr val="tx1">
                    <a:tint val="75000"/>
                  </a:schemeClr>
                </a:solidFill>
              </a:defRPr>
            </a:lvl3pPr>
            <a:lvl4pPr marL="1003258" indent="0">
              <a:buNone/>
              <a:defRPr sz="1026">
                <a:solidFill>
                  <a:schemeClr val="tx1">
                    <a:tint val="75000"/>
                  </a:schemeClr>
                </a:solidFill>
              </a:defRPr>
            </a:lvl4pPr>
            <a:lvl5pPr marL="1337675" indent="0">
              <a:buNone/>
              <a:defRPr sz="1026">
                <a:solidFill>
                  <a:schemeClr val="tx1">
                    <a:tint val="75000"/>
                  </a:schemeClr>
                </a:solidFill>
              </a:defRPr>
            </a:lvl5pPr>
            <a:lvl6pPr marL="1672094" indent="0">
              <a:buNone/>
              <a:defRPr sz="1026">
                <a:solidFill>
                  <a:schemeClr val="tx1">
                    <a:tint val="75000"/>
                  </a:schemeClr>
                </a:solidFill>
              </a:defRPr>
            </a:lvl6pPr>
            <a:lvl7pPr marL="2006513" indent="0">
              <a:buNone/>
              <a:defRPr sz="1026">
                <a:solidFill>
                  <a:schemeClr val="tx1">
                    <a:tint val="75000"/>
                  </a:schemeClr>
                </a:solidFill>
              </a:defRPr>
            </a:lvl7pPr>
            <a:lvl8pPr marL="2340932" indent="0">
              <a:buNone/>
              <a:defRPr sz="1026">
                <a:solidFill>
                  <a:schemeClr val="tx1">
                    <a:tint val="75000"/>
                  </a:schemeClr>
                </a:solidFill>
              </a:defRPr>
            </a:lvl8pPr>
            <a:lvl9pPr marL="2675351" indent="0">
              <a:buNone/>
              <a:defRPr sz="1026">
                <a:solidFill>
                  <a:schemeClr val="tx1">
                    <a:tint val="75000"/>
                  </a:schemeClr>
                </a:solidFill>
              </a:defRPr>
            </a:lvl9pPr>
          </a:lstStyle>
          <a:p>
            <a:pPr lvl="0"/>
            <a:r>
              <a:rPr lang="fr-FR"/>
              <a:t>Modifier les styles du texte du masque</a:t>
            </a:r>
          </a:p>
        </p:txBody>
      </p:sp>
      <p:sp>
        <p:nvSpPr>
          <p:cNvPr id="10" name="Espace réservé du texte 9"/>
          <p:cNvSpPr>
            <a:spLocks noGrp="1"/>
          </p:cNvSpPr>
          <p:nvPr>
            <p:ph type="body" sz="quarter" idx="10"/>
          </p:nvPr>
        </p:nvSpPr>
        <p:spPr>
          <a:xfrm>
            <a:off x="4176189" y="1961846"/>
            <a:ext cx="1670049" cy="41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90" tIns="52145" rIns="104290" bIns="52145" numCol="1" anchor="t" anchorCtr="0" compatLnSpc="1">
            <a:prstTxWarp prst="textNoShape">
              <a:avLst/>
            </a:prstTxWarp>
          </a:bodyPr>
          <a:lstStyle>
            <a:lvl1pPr marL="0" indent="0" algn="r" rtl="0" eaLnBrk="0" fontAlgn="base" hangingPunct="0">
              <a:lnSpc>
                <a:spcPct val="100000"/>
              </a:lnSpc>
              <a:spcBef>
                <a:spcPts val="0"/>
              </a:spcBef>
              <a:spcAft>
                <a:spcPts val="878"/>
              </a:spcAft>
              <a:buClr>
                <a:schemeClr val="accent2"/>
              </a:buClr>
              <a:buFont typeface="+mj-lt"/>
              <a:buNone/>
              <a:defRPr lang="fr-FR" sz="770" b="1" kern="1200" dirty="0">
                <a:solidFill>
                  <a:schemeClr val="bg2"/>
                </a:solidFill>
                <a:latin typeface="Helvetica" pitchFamily="34" charset="0"/>
                <a:ea typeface="ヒラギノ角ゴ Pro W3" pitchFamily="28" charset="-128"/>
                <a:cs typeface="Helvetica" pitchFamily="34" charset="0"/>
              </a:defRPr>
            </a:lvl1pPr>
          </a:lstStyle>
          <a:p>
            <a:pPr marL="0" lvl="0" indent="0" algn="r">
              <a:lnSpc>
                <a:spcPct val="100000"/>
              </a:lnSpc>
              <a:spcBef>
                <a:spcPts val="0"/>
              </a:spcBef>
              <a:spcAft>
                <a:spcPts val="878"/>
              </a:spcAft>
            </a:pPr>
            <a:r>
              <a:rPr lang="fr-FR"/>
              <a:t>Modifier les styles du texte du masque</a:t>
            </a:r>
          </a:p>
        </p:txBody>
      </p:sp>
      <p:pic>
        <p:nvPicPr>
          <p:cNvPr id="12" name="Picture 2" descr="T:\2. CLIENTS\Oresys\power point validés\ELEMENTS\Logo-eventail\Eventail-droit\Eventail-droit-enregistrement-we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59259" y="0"/>
            <a:ext cx="5532744" cy="2412000"/>
          </a:xfrm>
          <a:prstGeom prst="rect">
            <a:avLst/>
          </a:prstGeom>
          <a:noFill/>
        </p:spPr>
      </p:pic>
      <p:sp>
        <p:nvSpPr>
          <p:cNvPr id="14" name="Text Box 18"/>
          <p:cNvSpPr txBox="1">
            <a:spLocks noChangeArrowheads="1"/>
          </p:cNvSpPr>
          <p:nvPr userDrawn="1"/>
        </p:nvSpPr>
        <p:spPr bwMode="auto">
          <a:xfrm>
            <a:off x="31479" y="6596748"/>
            <a:ext cx="516488" cy="181268"/>
          </a:xfrm>
          <a:prstGeom prst="rect">
            <a:avLst/>
          </a:prstGeom>
          <a:noFill/>
          <a:ln w="9525">
            <a:noFill/>
            <a:miter lim="800000"/>
            <a:headEnd/>
            <a:tailEnd/>
          </a:ln>
          <a:effectLst/>
        </p:spPr>
        <p:txBody>
          <a:bodyPr wrap="none" anchor="ctr">
            <a:spAutoFit/>
          </a:bodyPr>
          <a:lstStyle/>
          <a:p>
            <a:pPr algn="l">
              <a:defRPr/>
            </a:pPr>
            <a:r>
              <a:rPr lang="fr-FR" sz="578">
                <a:solidFill>
                  <a:schemeClr val="accent2"/>
                </a:solidFill>
                <a:latin typeface="+mj-lt"/>
              </a:rPr>
              <a:t>© ORESYS</a:t>
            </a:r>
          </a:p>
        </p:txBody>
      </p:sp>
      <p:sp>
        <p:nvSpPr>
          <p:cNvPr id="15" name="Rectangle 6"/>
          <p:cNvSpPr txBox="1">
            <a:spLocks noChangeArrowheads="1"/>
          </p:cNvSpPr>
          <p:nvPr userDrawn="1"/>
        </p:nvSpPr>
        <p:spPr bwMode="auto">
          <a:xfrm>
            <a:off x="5526385" y="6582899"/>
            <a:ext cx="2540000" cy="208971"/>
          </a:xfrm>
          <a:prstGeom prst="rect">
            <a:avLst/>
          </a:prstGeom>
          <a:noFill/>
          <a:ln w="9525">
            <a:noFill/>
            <a:miter lim="800000"/>
            <a:headEnd/>
            <a:tailEnd/>
          </a:ln>
        </p:spPr>
        <p:txBody>
          <a:bodyPr lIns="66889" tIns="33445" rIns="66889" bIns="33445" anchor="ctr"/>
          <a:lstStyle>
            <a:lvl1pPr eaLnBrk="0" hangingPunct="0">
              <a:defRPr sz="2400">
                <a:solidFill>
                  <a:schemeClr val="tx1"/>
                </a:solidFill>
                <a:latin typeface="Lucida Grande" charset="0"/>
                <a:ea typeface="ヒラギノ角ゴ Pro W3" charset="-128"/>
              </a:defRPr>
            </a:lvl1pPr>
            <a:lvl2pPr marL="37931725" indent="-37474525" eaLnBrk="0" hangingPunct="0">
              <a:defRPr sz="2400">
                <a:solidFill>
                  <a:schemeClr val="tx1"/>
                </a:solidFill>
                <a:latin typeface="Lucida Grande" charset="0"/>
                <a:ea typeface="ヒラギノ角ゴ Pro W3" charset="-128"/>
              </a:defRPr>
            </a:lvl2pPr>
            <a:lvl3pPr eaLnBrk="0" hangingPunct="0">
              <a:defRPr sz="2400">
                <a:solidFill>
                  <a:schemeClr val="tx1"/>
                </a:solidFill>
                <a:latin typeface="Lucida Grande" charset="0"/>
                <a:ea typeface="ヒラギノ角ゴ Pro W3" charset="-128"/>
              </a:defRPr>
            </a:lvl3pPr>
            <a:lvl4pPr eaLnBrk="0" hangingPunct="0">
              <a:defRPr sz="2400">
                <a:solidFill>
                  <a:schemeClr val="tx1"/>
                </a:solidFill>
                <a:latin typeface="Lucida Grande" charset="0"/>
                <a:ea typeface="ヒラギノ角ゴ Pro W3" charset="-128"/>
              </a:defRPr>
            </a:lvl4pPr>
            <a:lvl5pPr eaLnBrk="0" hangingPunct="0">
              <a:defRPr sz="2400">
                <a:solidFill>
                  <a:schemeClr val="tx1"/>
                </a:solidFill>
                <a:latin typeface="Lucida Grande" charset="0"/>
                <a:ea typeface="ヒラギノ角ゴ Pro W3" charset="-128"/>
              </a:defRPr>
            </a:lvl5pPr>
            <a:lvl6pPr marL="457200" eaLnBrk="0" fontAlgn="base" hangingPunct="0">
              <a:spcBef>
                <a:spcPct val="0"/>
              </a:spcBef>
              <a:spcAft>
                <a:spcPct val="0"/>
              </a:spcAft>
              <a:defRPr sz="2400">
                <a:solidFill>
                  <a:schemeClr val="tx1"/>
                </a:solidFill>
                <a:latin typeface="Lucida Grande" charset="0"/>
                <a:ea typeface="ヒラギノ角ゴ Pro W3" charset="-128"/>
              </a:defRPr>
            </a:lvl6pPr>
            <a:lvl7pPr marL="914400" eaLnBrk="0" fontAlgn="base" hangingPunct="0">
              <a:spcBef>
                <a:spcPct val="0"/>
              </a:spcBef>
              <a:spcAft>
                <a:spcPct val="0"/>
              </a:spcAft>
              <a:defRPr sz="2400">
                <a:solidFill>
                  <a:schemeClr val="tx1"/>
                </a:solidFill>
                <a:latin typeface="Lucida Grande" charset="0"/>
                <a:ea typeface="ヒラギノ角ゴ Pro W3" charset="-128"/>
              </a:defRPr>
            </a:lvl7pPr>
            <a:lvl8pPr marL="1371600" eaLnBrk="0" fontAlgn="base" hangingPunct="0">
              <a:spcBef>
                <a:spcPct val="0"/>
              </a:spcBef>
              <a:spcAft>
                <a:spcPct val="0"/>
              </a:spcAft>
              <a:defRPr sz="2400">
                <a:solidFill>
                  <a:schemeClr val="tx1"/>
                </a:solidFill>
                <a:latin typeface="Lucida Grande" charset="0"/>
                <a:ea typeface="ヒラギノ角ゴ Pro W3" charset="-128"/>
              </a:defRPr>
            </a:lvl8pPr>
            <a:lvl9pPr marL="1828800" eaLnBrk="0" fontAlgn="base" hangingPunct="0">
              <a:spcBef>
                <a:spcPct val="0"/>
              </a:spcBef>
              <a:spcAft>
                <a:spcPct val="0"/>
              </a:spcAft>
              <a:defRPr sz="2400">
                <a:solidFill>
                  <a:schemeClr val="tx1"/>
                </a:solidFill>
                <a:latin typeface="Lucida Grande" charset="0"/>
                <a:ea typeface="ヒラギノ角ゴ Pro W3" charset="-128"/>
              </a:defRPr>
            </a:lvl9pPr>
          </a:lstStyle>
          <a:p>
            <a:pPr fontAlgn="auto">
              <a:spcBef>
                <a:spcPts val="0"/>
              </a:spcBef>
              <a:spcAft>
                <a:spcPts val="0"/>
              </a:spcAft>
              <a:defRPr/>
            </a:pPr>
            <a:fld id="{E43B6B0B-2B07-4C4C-96FC-31B33F8FCEAC}" type="slidenum">
              <a:rPr lang="fr-FR" sz="578">
                <a:latin typeface="+mj-lt"/>
                <a:cs typeface="+mn-cs"/>
              </a:rPr>
              <a:pPr fontAlgn="auto">
                <a:spcBef>
                  <a:spcPts val="0"/>
                </a:spcBef>
                <a:spcAft>
                  <a:spcPts val="0"/>
                </a:spcAft>
                <a:defRPr/>
              </a:pPr>
              <a:t>‹N°›</a:t>
            </a:fld>
            <a:endParaRPr lang="fr-FR" sz="578">
              <a:latin typeface="+mj-lt"/>
              <a:cs typeface="+mn-cs"/>
            </a:endParaRPr>
          </a:p>
        </p:txBody>
      </p:sp>
      <p:pic>
        <p:nvPicPr>
          <p:cNvPr id="11" name="Picture 2" descr="C:\Users\MarieH\Desktop\Qualite-sup-Mars-2013\Chapitre\Chapitre-ppt3.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140" y="1"/>
            <a:ext cx="3792739" cy="6906789"/>
          </a:xfrm>
          <a:prstGeom prst="rect">
            <a:avLst/>
          </a:prstGeom>
          <a:noFill/>
        </p:spPr>
      </p:pic>
    </p:spTree>
    <p:extLst>
      <p:ext uri="{BB962C8B-B14F-4D97-AF65-F5344CB8AC3E}">
        <p14:creationId xmlns:p14="http://schemas.microsoft.com/office/powerpoint/2010/main" val="753260009"/>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384003" y="1955880"/>
            <a:ext cx="5230284" cy="1362075"/>
          </a:xfrm>
        </p:spPr>
        <p:txBody>
          <a:bodyPr anchor="b">
            <a:normAutofit/>
          </a:bodyPr>
          <a:lstStyle>
            <a:lvl1pPr algn="l">
              <a:defRPr sz="1539" b="1" cap="all">
                <a:solidFill>
                  <a:schemeClr val="accent2"/>
                </a:solidFill>
              </a:defRPr>
            </a:lvl1pPr>
          </a:lstStyle>
          <a:p>
            <a:r>
              <a:rPr lang="fr-FR"/>
              <a:t>Modifiez le style du titre</a:t>
            </a:r>
          </a:p>
        </p:txBody>
      </p:sp>
      <p:sp>
        <p:nvSpPr>
          <p:cNvPr id="3" name="Espace réservé du texte 2"/>
          <p:cNvSpPr>
            <a:spLocks noGrp="1"/>
          </p:cNvSpPr>
          <p:nvPr>
            <p:ph type="body" idx="1"/>
          </p:nvPr>
        </p:nvSpPr>
        <p:spPr>
          <a:xfrm>
            <a:off x="6384000" y="3425542"/>
            <a:ext cx="5303701" cy="1500187"/>
          </a:xfrm>
          <a:prstGeom prst="rect">
            <a:avLst/>
          </a:prstGeom>
        </p:spPr>
        <p:txBody>
          <a:bodyPr>
            <a:normAutofit/>
          </a:bodyPr>
          <a:lstStyle>
            <a:lvl1pPr marL="0" indent="0">
              <a:buNone/>
              <a:defRPr lang="fr-FR" sz="1154" b="1" kern="1200" dirty="0" smtClean="0">
                <a:solidFill>
                  <a:schemeClr val="tx1"/>
                </a:solidFill>
                <a:latin typeface="Cambria" pitchFamily="18" charset="0"/>
                <a:ea typeface="ヒラギノ角ゴ Pro W3" pitchFamily="28" charset="-128"/>
                <a:cs typeface="Helvetica" pitchFamily="34" charset="0"/>
              </a:defRPr>
            </a:lvl1pPr>
            <a:lvl2pPr marL="334419" indent="0">
              <a:buNone/>
              <a:defRPr sz="1347">
                <a:solidFill>
                  <a:schemeClr val="tx1">
                    <a:tint val="75000"/>
                  </a:schemeClr>
                </a:solidFill>
              </a:defRPr>
            </a:lvl2pPr>
            <a:lvl3pPr marL="668839" indent="0">
              <a:buNone/>
              <a:defRPr sz="1091">
                <a:solidFill>
                  <a:schemeClr val="tx1">
                    <a:tint val="75000"/>
                  </a:schemeClr>
                </a:solidFill>
              </a:defRPr>
            </a:lvl3pPr>
            <a:lvl4pPr marL="1003258" indent="0">
              <a:buNone/>
              <a:defRPr sz="1026">
                <a:solidFill>
                  <a:schemeClr val="tx1">
                    <a:tint val="75000"/>
                  </a:schemeClr>
                </a:solidFill>
              </a:defRPr>
            </a:lvl4pPr>
            <a:lvl5pPr marL="1337675" indent="0">
              <a:buNone/>
              <a:defRPr sz="1026">
                <a:solidFill>
                  <a:schemeClr val="tx1">
                    <a:tint val="75000"/>
                  </a:schemeClr>
                </a:solidFill>
              </a:defRPr>
            </a:lvl5pPr>
            <a:lvl6pPr marL="1672094" indent="0">
              <a:buNone/>
              <a:defRPr sz="1026">
                <a:solidFill>
                  <a:schemeClr val="tx1">
                    <a:tint val="75000"/>
                  </a:schemeClr>
                </a:solidFill>
              </a:defRPr>
            </a:lvl6pPr>
            <a:lvl7pPr marL="2006513" indent="0">
              <a:buNone/>
              <a:defRPr sz="1026">
                <a:solidFill>
                  <a:schemeClr val="tx1">
                    <a:tint val="75000"/>
                  </a:schemeClr>
                </a:solidFill>
              </a:defRPr>
            </a:lvl7pPr>
            <a:lvl8pPr marL="2340932" indent="0">
              <a:buNone/>
              <a:defRPr sz="1026">
                <a:solidFill>
                  <a:schemeClr val="tx1">
                    <a:tint val="75000"/>
                  </a:schemeClr>
                </a:solidFill>
              </a:defRPr>
            </a:lvl8pPr>
            <a:lvl9pPr marL="2675351" indent="0">
              <a:buNone/>
              <a:defRPr sz="1026">
                <a:solidFill>
                  <a:schemeClr val="tx1">
                    <a:tint val="75000"/>
                  </a:schemeClr>
                </a:solidFill>
              </a:defRPr>
            </a:lvl9pPr>
          </a:lstStyle>
          <a:p>
            <a:pPr lvl="0"/>
            <a:r>
              <a:rPr lang="fr-FR"/>
              <a:t>Modifier les styles du texte du masque</a:t>
            </a:r>
          </a:p>
        </p:txBody>
      </p:sp>
      <p:sp>
        <p:nvSpPr>
          <p:cNvPr id="10" name="Espace réservé du texte 9"/>
          <p:cNvSpPr>
            <a:spLocks noGrp="1"/>
          </p:cNvSpPr>
          <p:nvPr>
            <p:ph type="body" sz="quarter" idx="10"/>
          </p:nvPr>
        </p:nvSpPr>
        <p:spPr>
          <a:xfrm>
            <a:off x="4176189" y="1961846"/>
            <a:ext cx="1670049" cy="41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90" tIns="52145" rIns="104290" bIns="52145" numCol="1" anchor="t" anchorCtr="0" compatLnSpc="1">
            <a:prstTxWarp prst="textNoShape">
              <a:avLst/>
            </a:prstTxWarp>
          </a:bodyPr>
          <a:lstStyle>
            <a:lvl1pPr marL="0" indent="0" algn="r" rtl="0" eaLnBrk="0" fontAlgn="base" hangingPunct="0">
              <a:lnSpc>
                <a:spcPct val="100000"/>
              </a:lnSpc>
              <a:spcBef>
                <a:spcPts val="0"/>
              </a:spcBef>
              <a:spcAft>
                <a:spcPts val="878"/>
              </a:spcAft>
              <a:buClr>
                <a:schemeClr val="accent2"/>
              </a:buClr>
              <a:buFont typeface="+mj-lt"/>
              <a:buNone/>
              <a:defRPr lang="fr-FR" sz="770" b="1" kern="1200" dirty="0">
                <a:solidFill>
                  <a:schemeClr val="bg2"/>
                </a:solidFill>
                <a:latin typeface="Helvetica" pitchFamily="34" charset="0"/>
                <a:ea typeface="ヒラギノ角ゴ Pro W3" pitchFamily="28" charset="-128"/>
                <a:cs typeface="Helvetica" pitchFamily="34" charset="0"/>
              </a:defRPr>
            </a:lvl1pPr>
          </a:lstStyle>
          <a:p>
            <a:pPr marL="0" lvl="0" indent="0" algn="r" rtl="0" eaLnBrk="0" fontAlgn="base" hangingPunct="0">
              <a:lnSpc>
                <a:spcPct val="100000"/>
              </a:lnSpc>
              <a:spcBef>
                <a:spcPts val="0"/>
              </a:spcBef>
              <a:spcAft>
                <a:spcPts val="878"/>
              </a:spcAft>
              <a:buClr>
                <a:schemeClr val="accent2"/>
              </a:buClr>
              <a:buFont typeface="+mj-lt"/>
              <a:buNone/>
            </a:pPr>
            <a:r>
              <a:rPr lang="fr-FR"/>
              <a:t>Modifier les styles du texte du masque</a:t>
            </a:r>
          </a:p>
        </p:txBody>
      </p:sp>
      <p:pic>
        <p:nvPicPr>
          <p:cNvPr id="12" name="Picture 2" descr="T:\2. CLIENTS\Oresys\power point validés\ELEMENTS\Logo-eventail\Eventail-droit\Eventail-droit-enregistrement-we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59259" y="0"/>
            <a:ext cx="5532744" cy="2412000"/>
          </a:xfrm>
          <a:prstGeom prst="rect">
            <a:avLst/>
          </a:prstGeom>
          <a:noFill/>
        </p:spPr>
      </p:pic>
      <p:sp>
        <p:nvSpPr>
          <p:cNvPr id="14" name="Text Box 18"/>
          <p:cNvSpPr txBox="1">
            <a:spLocks noChangeArrowheads="1"/>
          </p:cNvSpPr>
          <p:nvPr userDrawn="1"/>
        </p:nvSpPr>
        <p:spPr bwMode="auto">
          <a:xfrm>
            <a:off x="31479" y="6596748"/>
            <a:ext cx="516488" cy="181268"/>
          </a:xfrm>
          <a:prstGeom prst="rect">
            <a:avLst/>
          </a:prstGeom>
          <a:noFill/>
          <a:ln w="9525">
            <a:noFill/>
            <a:miter lim="800000"/>
            <a:headEnd/>
            <a:tailEnd/>
          </a:ln>
          <a:effectLst/>
        </p:spPr>
        <p:txBody>
          <a:bodyPr wrap="none" anchor="ctr">
            <a:spAutoFit/>
          </a:bodyPr>
          <a:lstStyle/>
          <a:p>
            <a:pPr algn="l">
              <a:defRPr/>
            </a:pPr>
            <a:r>
              <a:rPr lang="fr-FR" sz="578">
                <a:solidFill>
                  <a:schemeClr val="accent2"/>
                </a:solidFill>
                <a:latin typeface="+mj-lt"/>
              </a:rPr>
              <a:t>© ORESYS</a:t>
            </a:r>
          </a:p>
        </p:txBody>
      </p:sp>
      <p:sp>
        <p:nvSpPr>
          <p:cNvPr id="15" name="Rectangle 6"/>
          <p:cNvSpPr txBox="1">
            <a:spLocks noChangeArrowheads="1"/>
          </p:cNvSpPr>
          <p:nvPr userDrawn="1"/>
        </p:nvSpPr>
        <p:spPr bwMode="auto">
          <a:xfrm>
            <a:off x="5526385" y="6582899"/>
            <a:ext cx="2540000" cy="208971"/>
          </a:xfrm>
          <a:prstGeom prst="rect">
            <a:avLst/>
          </a:prstGeom>
          <a:noFill/>
          <a:ln w="9525">
            <a:noFill/>
            <a:miter lim="800000"/>
            <a:headEnd/>
            <a:tailEnd/>
          </a:ln>
        </p:spPr>
        <p:txBody>
          <a:bodyPr lIns="66889" tIns="33445" rIns="66889" bIns="33445" anchor="ctr"/>
          <a:lstStyle>
            <a:lvl1pPr eaLnBrk="0" hangingPunct="0">
              <a:defRPr sz="2400">
                <a:solidFill>
                  <a:schemeClr val="tx1"/>
                </a:solidFill>
                <a:latin typeface="Lucida Grande" charset="0"/>
                <a:ea typeface="ヒラギノ角ゴ Pro W3" charset="-128"/>
              </a:defRPr>
            </a:lvl1pPr>
            <a:lvl2pPr marL="37931725" indent="-37474525" eaLnBrk="0" hangingPunct="0">
              <a:defRPr sz="2400">
                <a:solidFill>
                  <a:schemeClr val="tx1"/>
                </a:solidFill>
                <a:latin typeface="Lucida Grande" charset="0"/>
                <a:ea typeface="ヒラギノ角ゴ Pro W3" charset="-128"/>
              </a:defRPr>
            </a:lvl2pPr>
            <a:lvl3pPr eaLnBrk="0" hangingPunct="0">
              <a:defRPr sz="2400">
                <a:solidFill>
                  <a:schemeClr val="tx1"/>
                </a:solidFill>
                <a:latin typeface="Lucida Grande" charset="0"/>
                <a:ea typeface="ヒラギノ角ゴ Pro W3" charset="-128"/>
              </a:defRPr>
            </a:lvl3pPr>
            <a:lvl4pPr eaLnBrk="0" hangingPunct="0">
              <a:defRPr sz="2400">
                <a:solidFill>
                  <a:schemeClr val="tx1"/>
                </a:solidFill>
                <a:latin typeface="Lucida Grande" charset="0"/>
                <a:ea typeface="ヒラギノ角ゴ Pro W3" charset="-128"/>
              </a:defRPr>
            </a:lvl4pPr>
            <a:lvl5pPr eaLnBrk="0" hangingPunct="0">
              <a:defRPr sz="2400">
                <a:solidFill>
                  <a:schemeClr val="tx1"/>
                </a:solidFill>
                <a:latin typeface="Lucida Grande" charset="0"/>
                <a:ea typeface="ヒラギノ角ゴ Pro W3" charset="-128"/>
              </a:defRPr>
            </a:lvl5pPr>
            <a:lvl6pPr marL="457200" eaLnBrk="0" fontAlgn="base" hangingPunct="0">
              <a:spcBef>
                <a:spcPct val="0"/>
              </a:spcBef>
              <a:spcAft>
                <a:spcPct val="0"/>
              </a:spcAft>
              <a:defRPr sz="2400">
                <a:solidFill>
                  <a:schemeClr val="tx1"/>
                </a:solidFill>
                <a:latin typeface="Lucida Grande" charset="0"/>
                <a:ea typeface="ヒラギノ角ゴ Pro W3" charset="-128"/>
              </a:defRPr>
            </a:lvl6pPr>
            <a:lvl7pPr marL="914400" eaLnBrk="0" fontAlgn="base" hangingPunct="0">
              <a:spcBef>
                <a:spcPct val="0"/>
              </a:spcBef>
              <a:spcAft>
                <a:spcPct val="0"/>
              </a:spcAft>
              <a:defRPr sz="2400">
                <a:solidFill>
                  <a:schemeClr val="tx1"/>
                </a:solidFill>
                <a:latin typeface="Lucida Grande" charset="0"/>
                <a:ea typeface="ヒラギノ角ゴ Pro W3" charset="-128"/>
              </a:defRPr>
            </a:lvl7pPr>
            <a:lvl8pPr marL="1371600" eaLnBrk="0" fontAlgn="base" hangingPunct="0">
              <a:spcBef>
                <a:spcPct val="0"/>
              </a:spcBef>
              <a:spcAft>
                <a:spcPct val="0"/>
              </a:spcAft>
              <a:defRPr sz="2400">
                <a:solidFill>
                  <a:schemeClr val="tx1"/>
                </a:solidFill>
                <a:latin typeface="Lucida Grande" charset="0"/>
                <a:ea typeface="ヒラギノ角ゴ Pro W3" charset="-128"/>
              </a:defRPr>
            </a:lvl8pPr>
            <a:lvl9pPr marL="1828800" eaLnBrk="0" fontAlgn="base" hangingPunct="0">
              <a:spcBef>
                <a:spcPct val="0"/>
              </a:spcBef>
              <a:spcAft>
                <a:spcPct val="0"/>
              </a:spcAft>
              <a:defRPr sz="2400">
                <a:solidFill>
                  <a:schemeClr val="tx1"/>
                </a:solidFill>
                <a:latin typeface="Lucida Grande" charset="0"/>
                <a:ea typeface="ヒラギノ角ゴ Pro W3" charset="-128"/>
              </a:defRPr>
            </a:lvl9pPr>
          </a:lstStyle>
          <a:p>
            <a:pPr fontAlgn="auto">
              <a:spcBef>
                <a:spcPts val="0"/>
              </a:spcBef>
              <a:spcAft>
                <a:spcPts val="0"/>
              </a:spcAft>
              <a:defRPr/>
            </a:pPr>
            <a:fld id="{E43B6B0B-2B07-4C4C-96FC-31B33F8FCEAC}" type="slidenum">
              <a:rPr lang="fr-FR" sz="578">
                <a:latin typeface="+mj-lt"/>
                <a:cs typeface="+mn-cs"/>
              </a:rPr>
              <a:pPr fontAlgn="auto">
                <a:spcBef>
                  <a:spcPts val="0"/>
                </a:spcBef>
                <a:spcAft>
                  <a:spcPts val="0"/>
                </a:spcAft>
                <a:defRPr/>
              </a:pPr>
              <a:t>‹N°›</a:t>
            </a:fld>
            <a:endParaRPr lang="fr-FR" sz="578">
              <a:latin typeface="+mj-lt"/>
              <a:cs typeface="+mn-cs"/>
            </a:endParaRPr>
          </a:p>
        </p:txBody>
      </p:sp>
      <p:pic>
        <p:nvPicPr>
          <p:cNvPr id="11" name="Picture 3" descr="C:\Users\MarieH\Desktop\Qualite-sup-Mars-2013\Chapitre\Chapitre-ppt6.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141" y="0"/>
            <a:ext cx="3810885" cy="6858000"/>
          </a:xfrm>
          <a:prstGeom prst="rect">
            <a:avLst/>
          </a:prstGeom>
          <a:noFill/>
        </p:spPr>
      </p:pic>
    </p:spTree>
    <p:extLst>
      <p:ext uri="{BB962C8B-B14F-4D97-AF65-F5344CB8AC3E}">
        <p14:creationId xmlns:p14="http://schemas.microsoft.com/office/powerpoint/2010/main" val="708072438"/>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Titre de section">
    <p:spTree>
      <p:nvGrpSpPr>
        <p:cNvPr id="1" name=""/>
        <p:cNvGrpSpPr/>
        <p:nvPr/>
      </p:nvGrpSpPr>
      <p:grpSpPr>
        <a:xfrm>
          <a:off x="0" y="0"/>
          <a:ext cx="0" cy="0"/>
          <a:chOff x="0" y="0"/>
          <a:chExt cx="0" cy="0"/>
        </a:xfrm>
      </p:grpSpPr>
      <p:pic>
        <p:nvPicPr>
          <p:cNvPr id="9" name="Picture 2" descr="T:\2. CLIENTS\Oresys\power point validés\ELEMENTS\Logo-eventail\Eventail-droit\Eventail-droit-enregistrement-we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59259" y="0"/>
            <a:ext cx="5532744" cy="2412000"/>
          </a:xfrm>
          <a:prstGeom prst="rect">
            <a:avLst/>
          </a:prstGeom>
          <a:noFill/>
        </p:spPr>
      </p:pic>
      <p:sp>
        <p:nvSpPr>
          <p:cNvPr id="2" name="Titre 1"/>
          <p:cNvSpPr>
            <a:spLocks noGrp="1"/>
          </p:cNvSpPr>
          <p:nvPr>
            <p:ph type="title"/>
          </p:nvPr>
        </p:nvSpPr>
        <p:spPr>
          <a:xfrm>
            <a:off x="6384003" y="1955879"/>
            <a:ext cx="5230284" cy="1362075"/>
          </a:xfrm>
        </p:spPr>
        <p:txBody>
          <a:bodyPr anchor="b">
            <a:normAutofit/>
          </a:bodyPr>
          <a:lstStyle>
            <a:lvl1pPr algn="l">
              <a:defRPr sz="1539" b="1" cap="all">
                <a:solidFill>
                  <a:schemeClr val="accent2"/>
                </a:solidFill>
              </a:defRPr>
            </a:lvl1pPr>
          </a:lstStyle>
          <a:p>
            <a:r>
              <a:rPr lang="fr-FR"/>
              <a:t>Modifiez le style du titre</a:t>
            </a:r>
          </a:p>
        </p:txBody>
      </p:sp>
      <p:sp>
        <p:nvSpPr>
          <p:cNvPr id="3" name="Espace réservé du texte 2"/>
          <p:cNvSpPr>
            <a:spLocks noGrp="1"/>
          </p:cNvSpPr>
          <p:nvPr>
            <p:ph type="body" idx="1"/>
          </p:nvPr>
        </p:nvSpPr>
        <p:spPr>
          <a:xfrm>
            <a:off x="6384000" y="3425542"/>
            <a:ext cx="5303701" cy="1500187"/>
          </a:xfrm>
          <a:prstGeom prst="rect">
            <a:avLst/>
          </a:prstGeom>
        </p:spPr>
        <p:txBody>
          <a:bodyPr>
            <a:normAutofit/>
          </a:bodyPr>
          <a:lstStyle>
            <a:lvl1pPr marL="0" indent="0">
              <a:buNone/>
              <a:defRPr lang="fr-FR" sz="1154" b="1" kern="1200" dirty="0" smtClean="0">
                <a:solidFill>
                  <a:schemeClr val="tx1"/>
                </a:solidFill>
                <a:latin typeface="Cambria" pitchFamily="18" charset="0"/>
                <a:ea typeface="ヒラギノ角ゴ Pro W3" pitchFamily="28" charset="-128"/>
                <a:cs typeface="Helvetica" pitchFamily="34" charset="0"/>
              </a:defRPr>
            </a:lvl1pPr>
            <a:lvl2pPr marL="334440" indent="0">
              <a:buNone/>
              <a:defRPr sz="1347">
                <a:solidFill>
                  <a:schemeClr val="tx1">
                    <a:tint val="75000"/>
                  </a:schemeClr>
                </a:solidFill>
              </a:defRPr>
            </a:lvl2pPr>
            <a:lvl3pPr marL="668880" indent="0">
              <a:buNone/>
              <a:defRPr sz="1091">
                <a:solidFill>
                  <a:schemeClr val="tx1">
                    <a:tint val="75000"/>
                  </a:schemeClr>
                </a:solidFill>
              </a:defRPr>
            </a:lvl3pPr>
            <a:lvl4pPr marL="1003320" indent="0">
              <a:buNone/>
              <a:defRPr sz="1026">
                <a:solidFill>
                  <a:schemeClr val="tx1">
                    <a:tint val="75000"/>
                  </a:schemeClr>
                </a:solidFill>
              </a:defRPr>
            </a:lvl4pPr>
            <a:lvl5pPr marL="1337760" indent="0">
              <a:buNone/>
              <a:defRPr sz="1026">
                <a:solidFill>
                  <a:schemeClr val="tx1">
                    <a:tint val="75000"/>
                  </a:schemeClr>
                </a:solidFill>
              </a:defRPr>
            </a:lvl5pPr>
            <a:lvl6pPr marL="1672200" indent="0">
              <a:buNone/>
              <a:defRPr sz="1026">
                <a:solidFill>
                  <a:schemeClr val="tx1">
                    <a:tint val="75000"/>
                  </a:schemeClr>
                </a:solidFill>
              </a:defRPr>
            </a:lvl6pPr>
            <a:lvl7pPr marL="2006639" indent="0">
              <a:buNone/>
              <a:defRPr sz="1026">
                <a:solidFill>
                  <a:schemeClr val="tx1">
                    <a:tint val="75000"/>
                  </a:schemeClr>
                </a:solidFill>
              </a:defRPr>
            </a:lvl7pPr>
            <a:lvl8pPr marL="2341079" indent="0">
              <a:buNone/>
              <a:defRPr sz="1026">
                <a:solidFill>
                  <a:schemeClr val="tx1">
                    <a:tint val="75000"/>
                  </a:schemeClr>
                </a:solidFill>
              </a:defRPr>
            </a:lvl8pPr>
            <a:lvl9pPr marL="2675519" indent="0">
              <a:buNone/>
              <a:defRPr sz="1026">
                <a:solidFill>
                  <a:schemeClr val="tx1">
                    <a:tint val="75000"/>
                  </a:schemeClr>
                </a:solidFill>
              </a:defRPr>
            </a:lvl9pPr>
          </a:lstStyle>
          <a:p>
            <a:pPr lvl="0"/>
            <a:r>
              <a:rPr lang="fr-FR"/>
              <a:t>Modifier les styles du texte du masque</a:t>
            </a:r>
          </a:p>
        </p:txBody>
      </p:sp>
      <p:sp>
        <p:nvSpPr>
          <p:cNvPr id="10" name="Espace réservé du texte 9"/>
          <p:cNvSpPr>
            <a:spLocks noGrp="1"/>
          </p:cNvSpPr>
          <p:nvPr>
            <p:ph type="body" sz="quarter" idx="10"/>
          </p:nvPr>
        </p:nvSpPr>
        <p:spPr>
          <a:xfrm>
            <a:off x="4176188" y="1961846"/>
            <a:ext cx="1670049" cy="41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97" tIns="52149" rIns="104297" bIns="52149" numCol="1" anchor="t" anchorCtr="0" compatLnSpc="1">
            <a:prstTxWarp prst="textNoShape">
              <a:avLst/>
            </a:prstTxWarp>
          </a:bodyPr>
          <a:lstStyle>
            <a:lvl1pPr marL="0" indent="0" algn="r" rtl="0" eaLnBrk="0" fontAlgn="base" hangingPunct="0">
              <a:lnSpc>
                <a:spcPct val="100000"/>
              </a:lnSpc>
              <a:spcBef>
                <a:spcPts val="0"/>
              </a:spcBef>
              <a:spcAft>
                <a:spcPts val="878"/>
              </a:spcAft>
              <a:buClr>
                <a:schemeClr val="accent2"/>
              </a:buClr>
              <a:buFont typeface="+mj-lt"/>
              <a:buNone/>
              <a:defRPr lang="fr-FR" sz="770" b="1" kern="1200" dirty="0">
                <a:solidFill>
                  <a:schemeClr val="bg2"/>
                </a:solidFill>
                <a:latin typeface="Helvetica" pitchFamily="34" charset="0"/>
                <a:ea typeface="ヒラギノ角ゴ Pro W3" pitchFamily="28" charset="-128"/>
                <a:cs typeface="Helvetica" pitchFamily="34" charset="0"/>
              </a:defRPr>
            </a:lvl1pPr>
          </a:lstStyle>
          <a:p>
            <a:pPr marL="0" lvl="0" indent="0" algn="r" rtl="0" eaLnBrk="0" fontAlgn="base" hangingPunct="0">
              <a:lnSpc>
                <a:spcPct val="100000"/>
              </a:lnSpc>
              <a:spcBef>
                <a:spcPts val="0"/>
              </a:spcBef>
              <a:spcAft>
                <a:spcPts val="878"/>
              </a:spcAft>
              <a:buClr>
                <a:schemeClr val="accent2"/>
              </a:buClr>
              <a:buFont typeface="+mj-lt"/>
              <a:buNone/>
            </a:pPr>
            <a:r>
              <a:rPr lang="fr-FR"/>
              <a:t>Modifier les styles du texte du masque</a:t>
            </a:r>
          </a:p>
        </p:txBody>
      </p:sp>
      <p:sp>
        <p:nvSpPr>
          <p:cNvPr id="13" name="Text Box 18"/>
          <p:cNvSpPr txBox="1">
            <a:spLocks noChangeArrowheads="1"/>
          </p:cNvSpPr>
          <p:nvPr userDrawn="1"/>
        </p:nvSpPr>
        <p:spPr bwMode="auto">
          <a:xfrm>
            <a:off x="31479" y="6596748"/>
            <a:ext cx="516488" cy="181268"/>
          </a:xfrm>
          <a:prstGeom prst="rect">
            <a:avLst/>
          </a:prstGeom>
          <a:noFill/>
          <a:ln w="9525">
            <a:noFill/>
            <a:miter lim="800000"/>
            <a:headEnd/>
            <a:tailEnd/>
          </a:ln>
          <a:effectLst/>
        </p:spPr>
        <p:txBody>
          <a:bodyPr wrap="none" anchor="ctr">
            <a:spAutoFit/>
          </a:bodyPr>
          <a:lstStyle/>
          <a:p>
            <a:pPr algn="l">
              <a:defRPr/>
            </a:pPr>
            <a:r>
              <a:rPr lang="fr-FR" sz="578">
                <a:solidFill>
                  <a:schemeClr val="accent2"/>
                </a:solidFill>
                <a:latin typeface="+mj-lt"/>
              </a:rPr>
              <a:t>© ORESYS</a:t>
            </a:r>
          </a:p>
        </p:txBody>
      </p:sp>
      <p:sp>
        <p:nvSpPr>
          <p:cNvPr id="14" name="Rectangle 6"/>
          <p:cNvSpPr txBox="1">
            <a:spLocks noChangeArrowheads="1"/>
          </p:cNvSpPr>
          <p:nvPr userDrawn="1"/>
        </p:nvSpPr>
        <p:spPr bwMode="auto">
          <a:xfrm>
            <a:off x="5526385" y="6582899"/>
            <a:ext cx="2540000" cy="208971"/>
          </a:xfrm>
          <a:prstGeom prst="rect">
            <a:avLst/>
          </a:prstGeom>
          <a:noFill/>
          <a:ln w="9525">
            <a:noFill/>
            <a:miter lim="800000"/>
            <a:headEnd/>
            <a:tailEnd/>
          </a:ln>
        </p:spPr>
        <p:txBody>
          <a:bodyPr lIns="66889" tIns="33445" rIns="66889" bIns="33445" anchor="ctr"/>
          <a:lstStyle>
            <a:lvl1pPr eaLnBrk="0" hangingPunct="0">
              <a:defRPr sz="2400">
                <a:solidFill>
                  <a:schemeClr val="tx1"/>
                </a:solidFill>
                <a:latin typeface="Lucida Grande" charset="0"/>
                <a:ea typeface="ヒラギノ角ゴ Pro W3" charset="-128"/>
              </a:defRPr>
            </a:lvl1pPr>
            <a:lvl2pPr marL="37931725" indent="-37474525" eaLnBrk="0" hangingPunct="0">
              <a:defRPr sz="2400">
                <a:solidFill>
                  <a:schemeClr val="tx1"/>
                </a:solidFill>
                <a:latin typeface="Lucida Grande" charset="0"/>
                <a:ea typeface="ヒラギノ角ゴ Pro W3" charset="-128"/>
              </a:defRPr>
            </a:lvl2pPr>
            <a:lvl3pPr eaLnBrk="0" hangingPunct="0">
              <a:defRPr sz="2400">
                <a:solidFill>
                  <a:schemeClr val="tx1"/>
                </a:solidFill>
                <a:latin typeface="Lucida Grande" charset="0"/>
                <a:ea typeface="ヒラギノ角ゴ Pro W3" charset="-128"/>
              </a:defRPr>
            </a:lvl3pPr>
            <a:lvl4pPr eaLnBrk="0" hangingPunct="0">
              <a:defRPr sz="2400">
                <a:solidFill>
                  <a:schemeClr val="tx1"/>
                </a:solidFill>
                <a:latin typeface="Lucida Grande" charset="0"/>
                <a:ea typeface="ヒラギノ角ゴ Pro W3" charset="-128"/>
              </a:defRPr>
            </a:lvl4pPr>
            <a:lvl5pPr eaLnBrk="0" hangingPunct="0">
              <a:defRPr sz="2400">
                <a:solidFill>
                  <a:schemeClr val="tx1"/>
                </a:solidFill>
                <a:latin typeface="Lucida Grande" charset="0"/>
                <a:ea typeface="ヒラギノ角ゴ Pro W3" charset="-128"/>
              </a:defRPr>
            </a:lvl5pPr>
            <a:lvl6pPr marL="457200" eaLnBrk="0" fontAlgn="base" hangingPunct="0">
              <a:spcBef>
                <a:spcPct val="0"/>
              </a:spcBef>
              <a:spcAft>
                <a:spcPct val="0"/>
              </a:spcAft>
              <a:defRPr sz="2400">
                <a:solidFill>
                  <a:schemeClr val="tx1"/>
                </a:solidFill>
                <a:latin typeface="Lucida Grande" charset="0"/>
                <a:ea typeface="ヒラギノ角ゴ Pro W3" charset="-128"/>
              </a:defRPr>
            </a:lvl6pPr>
            <a:lvl7pPr marL="914400" eaLnBrk="0" fontAlgn="base" hangingPunct="0">
              <a:spcBef>
                <a:spcPct val="0"/>
              </a:spcBef>
              <a:spcAft>
                <a:spcPct val="0"/>
              </a:spcAft>
              <a:defRPr sz="2400">
                <a:solidFill>
                  <a:schemeClr val="tx1"/>
                </a:solidFill>
                <a:latin typeface="Lucida Grande" charset="0"/>
                <a:ea typeface="ヒラギノ角ゴ Pro W3" charset="-128"/>
              </a:defRPr>
            </a:lvl7pPr>
            <a:lvl8pPr marL="1371600" eaLnBrk="0" fontAlgn="base" hangingPunct="0">
              <a:spcBef>
                <a:spcPct val="0"/>
              </a:spcBef>
              <a:spcAft>
                <a:spcPct val="0"/>
              </a:spcAft>
              <a:defRPr sz="2400">
                <a:solidFill>
                  <a:schemeClr val="tx1"/>
                </a:solidFill>
                <a:latin typeface="Lucida Grande" charset="0"/>
                <a:ea typeface="ヒラギノ角ゴ Pro W3" charset="-128"/>
              </a:defRPr>
            </a:lvl8pPr>
            <a:lvl9pPr marL="1828800" eaLnBrk="0" fontAlgn="base" hangingPunct="0">
              <a:spcBef>
                <a:spcPct val="0"/>
              </a:spcBef>
              <a:spcAft>
                <a:spcPct val="0"/>
              </a:spcAft>
              <a:defRPr sz="2400">
                <a:solidFill>
                  <a:schemeClr val="tx1"/>
                </a:solidFill>
                <a:latin typeface="Lucida Grande" charset="0"/>
                <a:ea typeface="ヒラギノ角ゴ Pro W3" charset="-128"/>
              </a:defRPr>
            </a:lvl9pPr>
          </a:lstStyle>
          <a:p>
            <a:pPr fontAlgn="auto">
              <a:spcBef>
                <a:spcPts val="0"/>
              </a:spcBef>
              <a:spcAft>
                <a:spcPts val="0"/>
              </a:spcAft>
              <a:defRPr/>
            </a:pPr>
            <a:fld id="{E43B6B0B-2B07-4C4C-96FC-31B33F8FCEAC}" type="slidenum">
              <a:rPr lang="fr-FR" sz="578">
                <a:latin typeface="+mj-lt"/>
                <a:cs typeface="+mn-cs"/>
              </a:rPr>
              <a:pPr fontAlgn="auto">
                <a:spcBef>
                  <a:spcPts val="0"/>
                </a:spcBef>
                <a:spcAft>
                  <a:spcPts val="0"/>
                </a:spcAft>
                <a:defRPr/>
              </a:pPr>
              <a:t>‹N°›</a:t>
            </a:fld>
            <a:endParaRPr lang="fr-FR" sz="578">
              <a:latin typeface="+mj-lt"/>
              <a:cs typeface="+mn-cs"/>
            </a:endParaRPr>
          </a:p>
        </p:txBody>
      </p:sp>
      <p:pic>
        <p:nvPicPr>
          <p:cNvPr id="4" name="Picture 2" descr="C:\Users\MarieH\Desktop\Qualite-sup-Mars-2013\Chapitre\Chapitre-ppt7.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141" y="0"/>
            <a:ext cx="3810885" cy="6858000"/>
          </a:xfrm>
          <a:prstGeom prst="rect">
            <a:avLst/>
          </a:prstGeom>
          <a:noFill/>
        </p:spPr>
      </p:pic>
    </p:spTree>
    <p:extLst>
      <p:ext uri="{BB962C8B-B14F-4D97-AF65-F5344CB8AC3E}">
        <p14:creationId xmlns:p14="http://schemas.microsoft.com/office/powerpoint/2010/main" val="3879184044"/>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re de section">
    <p:spTree>
      <p:nvGrpSpPr>
        <p:cNvPr id="1" name=""/>
        <p:cNvGrpSpPr/>
        <p:nvPr/>
      </p:nvGrpSpPr>
      <p:grpSpPr>
        <a:xfrm>
          <a:off x="0" y="0"/>
          <a:ext cx="0" cy="0"/>
          <a:chOff x="0" y="0"/>
          <a:chExt cx="0" cy="0"/>
        </a:xfrm>
      </p:grpSpPr>
      <p:pic>
        <p:nvPicPr>
          <p:cNvPr id="9" name="Picture 2" descr="T:\2. CLIENTS\Oresys\power point validés\ELEMENTS\Logo-eventail\Eventail-droit\Eventail-droit-enregistrement-we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59259" y="0"/>
            <a:ext cx="5532744" cy="2412000"/>
          </a:xfrm>
          <a:prstGeom prst="rect">
            <a:avLst/>
          </a:prstGeom>
          <a:noFill/>
        </p:spPr>
      </p:pic>
      <p:sp>
        <p:nvSpPr>
          <p:cNvPr id="2" name="Titre 1"/>
          <p:cNvSpPr>
            <a:spLocks noGrp="1"/>
          </p:cNvSpPr>
          <p:nvPr>
            <p:ph type="title"/>
          </p:nvPr>
        </p:nvSpPr>
        <p:spPr>
          <a:xfrm>
            <a:off x="6384003" y="1955879"/>
            <a:ext cx="5230284" cy="1362075"/>
          </a:xfrm>
        </p:spPr>
        <p:txBody>
          <a:bodyPr anchor="b">
            <a:normAutofit/>
          </a:bodyPr>
          <a:lstStyle>
            <a:lvl1pPr algn="l">
              <a:defRPr sz="1539" b="1" cap="all">
                <a:solidFill>
                  <a:schemeClr val="accent2"/>
                </a:solidFill>
              </a:defRPr>
            </a:lvl1pPr>
          </a:lstStyle>
          <a:p>
            <a:r>
              <a:rPr lang="fr-FR"/>
              <a:t>Modifiez le style du titre</a:t>
            </a:r>
          </a:p>
        </p:txBody>
      </p:sp>
      <p:sp>
        <p:nvSpPr>
          <p:cNvPr id="3" name="Espace réservé du texte 2"/>
          <p:cNvSpPr>
            <a:spLocks noGrp="1"/>
          </p:cNvSpPr>
          <p:nvPr>
            <p:ph type="body" idx="1"/>
          </p:nvPr>
        </p:nvSpPr>
        <p:spPr>
          <a:xfrm>
            <a:off x="6384000" y="3425542"/>
            <a:ext cx="5303701" cy="1500187"/>
          </a:xfrm>
          <a:prstGeom prst="rect">
            <a:avLst/>
          </a:prstGeom>
        </p:spPr>
        <p:txBody>
          <a:bodyPr>
            <a:normAutofit/>
          </a:bodyPr>
          <a:lstStyle>
            <a:lvl1pPr marL="0" indent="0">
              <a:buNone/>
              <a:defRPr lang="fr-FR" sz="1154" b="1" kern="1200" dirty="0" smtClean="0">
                <a:solidFill>
                  <a:schemeClr val="tx1"/>
                </a:solidFill>
                <a:latin typeface="Cambria" pitchFamily="18" charset="0"/>
                <a:ea typeface="ヒラギノ角ゴ Pro W3" pitchFamily="28" charset="-128"/>
                <a:cs typeface="Helvetica" pitchFamily="34" charset="0"/>
              </a:defRPr>
            </a:lvl1pPr>
            <a:lvl2pPr marL="334440" indent="0">
              <a:buNone/>
              <a:defRPr sz="1347">
                <a:solidFill>
                  <a:schemeClr val="tx1">
                    <a:tint val="75000"/>
                  </a:schemeClr>
                </a:solidFill>
              </a:defRPr>
            </a:lvl2pPr>
            <a:lvl3pPr marL="668880" indent="0">
              <a:buNone/>
              <a:defRPr sz="1091">
                <a:solidFill>
                  <a:schemeClr val="tx1">
                    <a:tint val="75000"/>
                  </a:schemeClr>
                </a:solidFill>
              </a:defRPr>
            </a:lvl3pPr>
            <a:lvl4pPr marL="1003320" indent="0">
              <a:buNone/>
              <a:defRPr sz="1026">
                <a:solidFill>
                  <a:schemeClr val="tx1">
                    <a:tint val="75000"/>
                  </a:schemeClr>
                </a:solidFill>
              </a:defRPr>
            </a:lvl4pPr>
            <a:lvl5pPr marL="1337760" indent="0">
              <a:buNone/>
              <a:defRPr sz="1026">
                <a:solidFill>
                  <a:schemeClr val="tx1">
                    <a:tint val="75000"/>
                  </a:schemeClr>
                </a:solidFill>
              </a:defRPr>
            </a:lvl5pPr>
            <a:lvl6pPr marL="1672200" indent="0">
              <a:buNone/>
              <a:defRPr sz="1026">
                <a:solidFill>
                  <a:schemeClr val="tx1">
                    <a:tint val="75000"/>
                  </a:schemeClr>
                </a:solidFill>
              </a:defRPr>
            </a:lvl6pPr>
            <a:lvl7pPr marL="2006639" indent="0">
              <a:buNone/>
              <a:defRPr sz="1026">
                <a:solidFill>
                  <a:schemeClr val="tx1">
                    <a:tint val="75000"/>
                  </a:schemeClr>
                </a:solidFill>
              </a:defRPr>
            </a:lvl7pPr>
            <a:lvl8pPr marL="2341079" indent="0">
              <a:buNone/>
              <a:defRPr sz="1026">
                <a:solidFill>
                  <a:schemeClr val="tx1">
                    <a:tint val="75000"/>
                  </a:schemeClr>
                </a:solidFill>
              </a:defRPr>
            </a:lvl8pPr>
            <a:lvl9pPr marL="2675519" indent="0">
              <a:buNone/>
              <a:defRPr sz="1026">
                <a:solidFill>
                  <a:schemeClr val="tx1">
                    <a:tint val="75000"/>
                  </a:schemeClr>
                </a:solidFill>
              </a:defRPr>
            </a:lvl9pPr>
          </a:lstStyle>
          <a:p>
            <a:pPr lvl="0"/>
            <a:r>
              <a:rPr lang="fr-FR"/>
              <a:t>Modifier les styles du texte du masque</a:t>
            </a:r>
          </a:p>
        </p:txBody>
      </p:sp>
      <p:sp>
        <p:nvSpPr>
          <p:cNvPr id="10" name="Espace réservé du texte 9"/>
          <p:cNvSpPr>
            <a:spLocks noGrp="1"/>
          </p:cNvSpPr>
          <p:nvPr>
            <p:ph type="body" sz="quarter" idx="10"/>
          </p:nvPr>
        </p:nvSpPr>
        <p:spPr>
          <a:xfrm>
            <a:off x="4176188" y="1961846"/>
            <a:ext cx="1670049" cy="41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97" tIns="52149" rIns="104297" bIns="52149" numCol="1" anchor="t" anchorCtr="0" compatLnSpc="1">
            <a:prstTxWarp prst="textNoShape">
              <a:avLst/>
            </a:prstTxWarp>
          </a:bodyPr>
          <a:lstStyle>
            <a:lvl1pPr marL="0" indent="0" algn="r" rtl="0" eaLnBrk="0" fontAlgn="base" hangingPunct="0">
              <a:lnSpc>
                <a:spcPct val="100000"/>
              </a:lnSpc>
              <a:spcBef>
                <a:spcPts val="0"/>
              </a:spcBef>
              <a:spcAft>
                <a:spcPts val="878"/>
              </a:spcAft>
              <a:buClr>
                <a:schemeClr val="accent2"/>
              </a:buClr>
              <a:buFont typeface="+mj-lt"/>
              <a:buNone/>
              <a:defRPr lang="fr-FR" sz="770" b="1" kern="1200" dirty="0">
                <a:solidFill>
                  <a:schemeClr val="bg2"/>
                </a:solidFill>
                <a:latin typeface="Helvetica" pitchFamily="34" charset="0"/>
                <a:ea typeface="ヒラギノ角ゴ Pro W3" pitchFamily="28" charset="-128"/>
                <a:cs typeface="Helvetica" pitchFamily="34" charset="0"/>
              </a:defRPr>
            </a:lvl1pPr>
          </a:lstStyle>
          <a:p>
            <a:pPr marL="0" lvl="0" indent="0" algn="r">
              <a:lnSpc>
                <a:spcPct val="100000"/>
              </a:lnSpc>
              <a:spcBef>
                <a:spcPts val="0"/>
              </a:spcBef>
              <a:spcAft>
                <a:spcPts val="878"/>
              </a:spcAft>
            </a:pPr>
            <a:r>
              <a:rPr lang="fr-FR"/>
              <a:t>Modifier les styles du texte du masque</a:t>
            </a:r>
          </a:p>
        </p:txBody>
      </p:sp>
      <p:sp>
        <p:nvSpPr>
          <p:cNvPr id="13" name="Text Box 18"/>
          <p:cNvSpPr txBox="1">
            <a:spLocks noChangeArrowheads="1"/>
          </p:cNvSpPr>
          <p:nvPr userDrawn="1"/>
        </p:nvSpPr>
        <p:spPr bwMode="auto">
          <a:xfrm>
            <a:off x="31479" y="6596748"/>
            <a:ext cx="516488" cy="181268"/>
          </a:xfrm>
          <a:prstGeom prst="rect">
            <a:avLst/>
          </a:prstGeom>
          <a:noFill/>
          <a:ln w="9525">
            <a:noFill/>
            <a:miter lim="800000"/>
            <a:headEnd/>
            <a:tailEnd/>
          </a:ln>
          <a:effectLst/>
        </p:spPr>
        <p:txBody>
          <a:bodyPr wrap="none" anchor="ctr">
            <a:spAutoFit/>
          </a:bodyPr>
          <a:lstStyle/>
          <a:p>
            <a:pPr algn="l">
              <a:defRPr/>
            </a:pPr>
            <a:r>
              <a:rPr lang="fr-FR" sz="578">
                <a:solidFill>
                  <a:schemeClr val="accent2"/>
                </a:solidFill>
                <a:latin typeface="+mj-lt"/>
              </a:rPr>
              <a:t>© ORESYS</a:t>
            </a:r>
          </a:p>
        </p:txBody>
      </p:sp>
      <p:sp>
        <p:nvSpPr>
          <p:cNvPr id="14" name="Rectangle 6"/>
          <p:cNvSpPr txBox="1">
            <a:spLocks noChangeArrowheads="1"/>
          </p:cNvSpPr>
          <p:nvPr userDrawn="1"/>
        </p:nvSpPr>
        <p:spPr bwMode="auto">
          <a:xfrm>
            <a:off x="5526385" y="6582899"/>
            <a:ext cx="2540000" cy="208971"/>
          </a:xfrm>
          <a:prstGeom prst="rect">
            <a:avLst/>
          </a:prstGeom>
          <a:noFill/>
          <a:ln w="9525">
            <a:noFill/>
            <a:miter lim="800000"/>
            <a:headEnd/>
            <a:tailEnd/>
          </a:ln>
        </p:spPr>
        <p:txBody>
          <a:bodyPr lIns="66889" tIns="33445" rIns="66889" bIns="33445" anchor="ctr"/>
          <a:lstStyle>
            <a:lvl1pPr eaLnBrk="0" hangingPunct="0">
              <a:defRPr sz="2400">
                <a:solidFill>
                  <a:schemeClr val="tx1"/>
                </a:solidFill>
                <a:latin typeface="Lucida Grande" charset="0"/>
                <a:ea typeface="ヒラギノ角ゴ Pro W3" charset="-128"/>
              </a:defRPr>
            </a:lvl1pPr>
            <a:lvl2pPr marL="37931725" indent="-37474525" eaLnBrk="0" hangingPunct="0">
              <a:defRPr sz="2400">
                <a:solidFill>
                  <a:schemeClr val="tx1"/>
                </a:solidFill>
                <a:latin typeface="Lucida Grande" charset="0"/>
                <a:ea typeface="ヒラギノ角ゴ Pro W3" charset="-128"/>
              </a:defRPr>
            </a:lvl2pPr>
            <a:lvl3pPr eaLnBrk="0" hangingPunct="0">
              <a:defRPr sz="2400">
                <a:solidFill>
                  <a:schemeClr val="tx1"/>
                </a:solidFill>
                <a:latin typeface="Lucida Grande" charset="0"/>
                <a:ea typeface="ヒラギノ角ゴ Pro W3" charset="-128"/>
              </a:defRPr>
            </a:lvl3pPr>
            <a:lvl4pPr eaLnBrk="0" hangingPunct="0">
              <a:defRPr sz="2400">
                <a:solidFill>
                  <a:schemeClr val="tx1"/>
                </a:solidFill>
                <a:latin typeface="Lucida Grande" charset="0"/>
                <a:ea typeface="ヒラギノ角ゴ Pro W3" charset="-128"/>
              </a:defRPr>
            </a:lvl4pPr>
            <a:lvl5pPr eaLnBrk="0" hangingPunct="0">
              <a:defRPr sz="2400">
                <a:solidFill>
                  <a:schemeClr val="tx1"/>
                </a:solidFill>
                <a:latin typeface="Lucida Grande" charset="0"/>
                <a:ea typeface="ヒラギノ角ゴ Pro W3" charset="-128"/>
              </a:defRPr>
            </a:lvl5pPr>
            <a:lvl6pPr marL="457200" eaLnBrk="0" fontAlgn="base" hangingPunct="0">
              <a:spcBef>
                <a:spcPct val="0"/>
              </a:spcBef>
              <a:spcAft>
                <a:spcPct val="0"/>
              </a:spcAft>
              <a:defRPr sz="2400">
                <a:solidFill>
                  <a:schemeClr val="tx1"/>
                </a:solidFill>
                <a:latin typeface="Lucida Grande" charset="0"/>
                <a:ea typeface="ヒラギノ角ゴ Pro W3" charset="-128"/>
              </a:defRPr>
            </a:lvl6pPr>
            <a:lvl7pPr marL="914400" eaLnBrk="0" fontAlgn="base" hangingPunct="0">
              <a:spcBef>
                <a:spcPct val="0"/>
              </a:spcBef>
              <a:spcAft>
                <a:spcPct val="0"/>
              </a:spcAft>
              <a:defRPr sz="2400">
                <a:solidFill>
                  <a:schemeClr val="tx1"/>
                </a:solidFill>
                <a:latin typeface="Lucida Grande" charset="0"/>
                <a:ea typeface="ヒラギノ角ゴ Pro W3" charset="-128"/>
              </a:defRPr>
            </a:lvl7pPr>
            <a:lvl8pPr marL="1371600" eaLnBrk="0" fontAlgn="base" hangingPunct="0">
              <a:spcBef>
                <a:spcPct val="0"/>
              </a:spcBef>
              <a:spcAft>
                <a:spcPct val="0"/>
              </a:spcAft>
              <a:defRPr sz="2400">
                <a:solidFill>
                  <a:schemeClr val="tx1"/>
                </a:solidFill>
                <a:latin typeface="Lucida Grande" charset="0"/>
                <a:ea typeface="ヒラギノ角ゴ Pro W3" charset="-128"/>
              </a:defRPr>
            </a:lvl8pPr>
            <a:lvl9pPr marL="1828800" eaLnBrk="0" fontAlgn="base" hangingPunct="0">
              <a:spcBef>
                <a:spcPct val="0"/>
              </a:spcBef>
              <a:spcAft>
                <a:spcPct val="0"/>
              </a:spcAft>
              <a:defRPr sz="2400">
                <a:solidFill>
                  <a:schemeClr val="tx1"/>
                </a:solidFill>
                <a:latin typeface="Lucida Grande" charset="0"/>
                <a:ea typeface="ヒラギノ角ゴ Pro W3" charset="-128"/>
              </a:defRPr>
            </a:lvl9pPr>
          </a:lstStyle>
          <a:p>
            <a:pPr fontAlgn="auto">
              <a:spcBef>
                <a:spcPts val="0"/>
              </a:spcBef>
              <a:spcAft>
                <a:spcPts val="0"/>
              </a:spcAft>
              <a:defRPr/>
            </a:pPr>
            <a:fld id="{E43B6B0B-2B07-4C4C-96FC-31B33F8FCEAC}" type="slidenum">
              <a:rPr lang="fr-FR" sz="578">
                <a:latin typeface="+mj-lt"/>
                <a:cs typeface="+mn-cs"/>
              </a:rPr>
              <a:pPr fontAlgn="auto">
                <a:spcBef>
                  <a:spcPts val="0"/>
                </a:spcBef>
                <a:spcAft>
                  <a:spcPts val="0"/>
                </a:spcAft>
                <a:defRPr/>
              </a:pPr>
              <a:t>‹N°›</a:t>
            </a:fld>
            <a:endParaRPr lang="fr-FR" sz="578">
              <a:latin typeface="+mj-lt"/>
              <a:cs typeface="+mn-cs"/>
            </a:endParaRPr>
          </a:p>
        </p:txBody>
      </p:sp>
      <p:pic>
        <p:nvPicPr>
          <p:cNvPr id="4" name="Picture 2" descr="C:\Users\MarieH\Desktop\Qualite-sup-Mars-2013\Chapitre\Chapitre-ppt5.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141" y="0"/>
            <a:ext cx="3810885" cy="6858000"/>
          </a:xfrm>
          <a:prstGeom prst="rect">
            <a:avLst/>
          </a:prstGeom>
          <a:noFill/>
        </p:spPr>
      </p:pic>
    </p:spTree>
    <p:extLst>
      <p:ext uri="{BB962C8B-B14F-4D97-AF65-F5344CB8AC3E}">
        <p14:creationId xmlns:p14="http://schemas.microsoft.com/office/powerpoint/2010/main" val="779601906"/>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exte">
    <p:spTree>
      <p:nvGrpSpPr>
        <p:cNvPr id="1" name=""/>
        <p:cNvGrpSpPr/>
        <p:nvPr/>
      </p:nvGrpSpPr>
      <p:grpSpPr>
        <a:xfrm>
          <a:off x="0" y="0"/>
          <a:ext cx="0" cy="0"/>
          <a:chOff x="0" y="0"/>
          <a:chExt cx="0" cy="0"/>
        </a:xfrm>
      </p:grpSpPr>
      <p:sp>
        <p:nvSpPr>
          <p:cNvPr id="387" name="Lorem ipsum dolor sit amet, consectetur adipiscing elit. Fusce condimentum semper justo a feugiat. Morbi non mattis leo. In hendrerit dignissim massa id convallis. Vivamus vel turpis mollis, pretium est vel, lacinia neque.…"/>
          <p:cNvSpPr txBox="1">
            <a:spLocks noGrp="1"/>
          </p:cNvSpPr>
          <p:nvPr>
            <p:ph type="body" sz="quarter" idx="13"/>
          </p:nvPr>
        </p:nvSpPr>
        <p:spPr>
          <a:xfrm>
            <a:off x="476251" y="2771054"/>
            <a:ext cx="11239500" cy="1315896"/>
          </a:xfrm>
          <a:prstGeom prst="rect">
            <a:avLst/>
          </a:prstGeom>
        </p:spPr>
        <p:txBody>
          <a:bodyPr anchor="ctr">
            <a:spAutoFit/>
          </a:bodyPr>
          <a:lstStyle>
            <a:lvl1pPr defTabSz="12700">
              <a:lnSpc>
                <a:spcPts val="22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solidFill>
                  <a:srgbClr val="000000"/>
                </a:solidFill>
                <a:latin typeface="Gotham SSm"/>
                <a:sym typeface="Gotham SSm"/>
              </a:defRPr>
            </a:lvl1pPr>
          </a:lstStyle>
          <a:p>
            <a:pPr defTabSz="12700">
              <a:lnSpc>
                <a:spcPts val="22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solidFill>
                  <a:srgbClr val="000000"/>
                </a:solidFill>
                <a:latin typeface="Gotham SSm"/>
                <a:ea typeface="Gotham SSm"/>
                <a:cs typeface="Gotham SSm"/>
                <a:sym typeface="Gotham SSm"/>
              </a:defRPr>
            </a:pPr>
            <a:r>
              <a:t>Lorem ipsum dolor sit amet, consectetur adipiscing elit. Fusce condimentum semper justo a feugiat. Morbi non mattis leo. In hendrerit dignissim massa id convallis. Vivamus vel turpis mollis, pretium est vel, lacinia neque. </a:t>
            </a:r>
          </a:p>
          <a:p>
            <a:pPr defTabSz="12700">
              <a:lnSpc>
                <a:spcPts val="22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solidFill>
                  <a:srgbClr val="000000"/>
                </a:solidFill>
                <a:latin typeface="Gotham SSm"/>
                <a:ea typeface="Gotham SSm"/>
                <a:cs typeface="Gotham SSm"/>
                <a:sym typeface="Gotham SSm"/>
              </a:defRPr>
            </a:pPr>
            <a:endParaRPr/>
          </a:p>
          <a:p>
            <a:pPr defTabSz="12700">
              <a:lnSpc>
                <a:spcPts val="22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solidFill>
                  <a:srgbClr val="000000"/>
                </a:solidFill>
                <a:latin typeface="Gotham SSm"/>
                <a:ea typeface="Gotham SSm"/>
                <a:cs typeface="Gotham SSm"/>
                <a:sym typeface="Gotham SSm"/>
              </a:defRPr>
            </a:pPr>
            <a:r>
              <a:t>Lorem ipsum dolor sit amet, consectetur adipiscing elit. Fusce condimentum semper justo a feugiat.</a:t>
            </a:r>
          </a:p>
        </p:txBody>
      </p:sp>
      <p:sp>
        <p:nvSpPr>
          <p:cNvPr id="388" name="Image"/>
          <p:cNvSpPr>
            <a:spLocks noGrp="1"/>
          </p:cNvSpPr>
          <p:nvPr>
            <p:ph type="pic" sz="quarter" idx="14"/>
          </p:nvPr>
        </p:nvSpPr>
        <p:spPr>
          <a:xfrm>
            <a:off x="11340555" y="320543"/>
            <a:ext cx="473685" cy="473687"/>
          </a:xfrm>
          <a:prstGeom prst="rect">
            <a:avLst/>
          </a:prstGeom>
        </p:spPr>
        <p:txBody>
          <a:bodyPr lIns="91439" tIns="45719" rIns="91439" bIns="45719">
            <a:noAutofit/>
          </a:bodyPr>
          <a:lstStyle/>
          <a:p>
            <a:endParaRPr/>
          </a:p>
        </p:txBody>
      </p:sp>
      <p:sp>
        <p:nvSpPr>
          <p:cNvPr id="389" name="Titre"/>
          <p:cNvSpPr txBox="1">
            <a:spLocks noGrp="1"/>
          </p:cNvSpPr>
          <p:nvPr>
            <p:ph type="body" sz="quarter" idx="15"/>
          </p:nvPr>
        </p:nvSpPr>
        <p:spPr>
          <a:xfrm>
            <a:off x="440533" y="309563"/>
            <a:ext cx="885482" cy="381218"/>
          </a:xfrm>
          <a:prstGeom prst="rect">
            <a:avLst/>
          </a:prstGeom>
        </p:spPr>
        <p:txBody>
          <a:bodyPr wrap="none">
            <a:spAutoFit/>
          </a:bodyPr>
          <a:lstStyle>
            <a:lvl1pPr defTabSz="435307">
              <a:defRPr sz="1793" b="1" spc="-36">
                <a:solidFill>
                  <a:srgbClr val="000000"/>
                </a:solidFill>
                <a:latin typeface="Gotham SSm"/>
                <a:ea typeface="Gotham SSm"/>
                <a:cs typeface="Gotham SSm"/>
                <a:sym typeface="Gotham SSm"/>
              </a:defRPr>
            </a:lvl1pPr>
          </a:lstStyle>
          <a:p>
            <a:r>
              <a:t>Titre</a:t>
            </a:r>
          </a:p>
        </p:txBody>
      </p:sp>
      <p:sp>
        <p:nvSpPr>
          <p:cNvPr id="39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29497183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oite à outils">
    <p:spTree>
      <p:nvGrpSpPr>
        <p:cNvPr id="1" name=""/>
        <p:cNvGrpSpPr/>
        <p:nvPr/>
      </p:nvGrpSpPr>
      <p:grpSpPr>
        <a:xfrm>
          <a:off x="0" y="0"/>
          <a:ext cx="0" cy="0"/>
          <a:chOff x="0" y="0"/>
          <a:chExt cx="0" cy="0"/>
        </a:xfrm>
      </p:grpSpPr>
      <p:sp>
        <p:nvSpPr>
          <p:cNvPr id="380" name="Numéro de diapositive"/>
          <p:cNvSpPr txBox="1">
            <a:spLocks noGrp="1"/>
          </p:cNvSpPr>
          <p:nvPr>
            <p:ph type="sldNum" sz="quarter" idx="2"/>
          </p:nvPr>
        </p:nvSpPr>
        <p:spPr>
          <a:xfrm>
            <a:off x="11819035" y="6434162"/>
            <a:ext cx="266652" cy="270033"/>
          </a:xfrm>
          <a:prstGeom prst="rect">
            <a:avLst/>
          </a:prstGeom>
        </p:spPr>
        <p:txBody>
          <a:bodyPr lIns="48766" tIns="48766" rIns="48766" bIns="48766">
            <a:normAutofit/>
          </a:bodyPr>
          <a:lstStyle>
            <a:lvl1pPr algn="r" defTabSz="308063">
              <a:defRPr>
                <a:latin typeface="Gotham SSm"/>
                <a:ea typeface="Gotham SSm"/>
                <a:cs typeface="Gotham SSm"/>
                <a:sym typeface="Gotham SSm"/>
              </a:defRPr>
            </a:lvl1pPr>
          </a:lstStyle>
          <a:p>
            <a:fld id="{86CB4B4D-7CA3-9044-876B-883B54F8677D}" type="slidenum">
              <a:t>‹N°›</a:t>
            </a:fld>
            <a:endParaRPr/>
          </a:p>
        </p:txBody>
      </p:sp>
    </p:spTree>
    <p:extLst>
      <p:ext uri="{BB962C8B-B14F-4D97-AF65-F5344CB8AC3E}">
        <p14:creationId xmlns:p14="http://schemas.microsoft.com/office/powerpoint/2010/main" val="416643472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sommaire">
    <p:spTree>
      <p:nvGrpSpPr>
        <p:cNvPr id="1" name=""/>
        <p:cNvGrpSpPr/>
        <p:nvPr/>
      </p:nvGrpSpPr>
      <p:grpSpPr>
        <a:xfrm>
          <a:off x="0" y="0"/>
          <a:ext cx="0" cy="0"/>
          <a:chOff x="0" y="0"/>
          <a:chExt cx="0" cy="0"/>
        </a:xfrm>
      </p:grpSpPr>
      <p:sp>
        <p:nvSpPr>
          <p:cNvPr id="6" name="Rectangle 5"/>
          <p:cNvSpPr/>
          <p:nvPr userDrawn="1"/>
        </p:nvSpPr>
        <p:spPr>
          <a:xfrm>
            <a:off x="0" y="-45224"/>
            <a:ext cx="12192000" cy="590400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fr-FR" sz="1800" dirty="0"/>
          </a:p>
        </p:txBody>
      </p:sp>
      <p:pic>
        <p:nvPicPr>
          <p:cNvPr id="16" name="Image 15" descr="urba-ea_logo2_hori.eps"/>
          <p:cNvPicPr>
            <a:picLocks noChangeAspect="1"/>
          </p:cNvPicPr>
          <p:nvPr userDrawn="1"/>
        </p:nvPicPr>
        <p:blipFill rotWithShape="1">
          <a:blip r:embed="rId2">
            <a:extLst>
              <a:ext uri="{28A0092B-C50C-407E-A947-70E740481C1C}">
                <a14:useLocalDpi xmlns:a14="http://schemas.microsoft.com/office/drawing/2010/main" val="0"/>
              </a:ext>
            </a:extLst>
          </a:blip>
          <a:srcRect t="12292" b="12420"/>
          <a:stretch/>
        </p:blipFill>
        <p:spPr>
          <a:xfrm>
            <a:off x="119769" y="5985163"/>
            <a:ext cx="3101564" cy="794328"/>
          </a:xfrm>
          <a:prstGeom prst="rect">
            <a:avLst/>
          </a:prstGeom>
        </p:spPr>
      </p:pic>
      <p:sp>
        <p:nvSpPr>
          <p:cNvPr id="27" name="Rectangle 26"/>
          <p:cNvSpPr/>
          <p:nvPr userDrawn="1"/>
        </p:nvSpPr>
        <p:spPr>
          <a:xfrm>
            <a:off x="0" y="1059805"/>
            <a:ext cx="12192000" cy="720000"/>
          </a:xfrm>
          <a:prstGeom prst="rect">
            <a:avLst/>
          </a:prstGeom>
        </p:spPr>
        <p:txBody>
          <a:bodyPr wrap="square">
            <a:spAutoFit/>
          </a:bodyPr>
          <a:lstStyle/>
          <a:p>
            <a:pPr marL="540000"/>
            <a:r>
              <a:rPr lang="fr-FR" sz="4000" baseline="0" dirty="0">
                <a:solidFill>
                  <a:schemeClr val="bg1"/>
                </a:solidFill>
                <a:latin typeface="Helvetica Light"/>
                <a:cs typeface="Helvetica Light"/>
              </a:rPr>
              <a:t>SOMMAIRE</a:t>
            </a:r>
            <a:endParaRPr lang="fr-FR" sz="4000" dirty="0"/>
          </a:p>
        </p:txBody>
      </p:sp>
      <p:sp>
        <p:nvSpPr>
          <p:cNvPr id="3" name="Espace réservé du contenu 2"/>
          <p:cNvSpPr>
            <a:spLocks noGrp="1"/>
          </p:cNvSpPr>
          <p:nvPr>
            <p:ph sz="quarter" idx="10" hasCustomPrompt="1"/>
          </p:nvPr>
        </p:nvSpPr>
        <p:spPr>
          <a:xfrm>
            <a:off x="0" y="2409827"/>
            <a:ext cx="12192000" cy="3448951"/>
          </a:xfrm>
          <a:prstGeom prst="rect">
            <a:avLst/>
          </a:prstGeom>
        </p:spPr>
        <p:txBody>
          <a:bodyPr vert="horz" anchor="ctr">
            <a:normAutofit/>
          </a:bodyPr>
          <a:lstStyle>
            <a:lvl1pPr marL="1080000" indent="-540000">
              <a:lnSpc>
                <a:spcPct val="120000"/>
              </a:lnSpc>
              <a:buClr>
                <a:schemeClr val="bg1"/>
              </a:buClr>
              <a:buFont typeface="+mj-lt"/>
              <a:buAutoNum type="arabicPeriod"/>
              <a:defRPr/>
            </a:lvl1pPr>
          </a:lstStyle>
          <a:p>
            <a:pPr marL="1080000" indent="-540000">
              <a:lnSpc>
                <a:spcPct val="120000"/>
              </a:lnSpc>
              <a:buClr>
                <a:schemeClr val="bg1"/>
              </a:buClr>
              <a:buFont typeface="+mj-lt"/>
              <a:buAutoNum type="arabicPeriod"/>
            </a:pPr>
            <a:r>
              <a:rPr lang="fr-FR" sz="2000" dirty="0">
                <a:solidFill>
                  <a:schemeClr val="tx2"/>
                </a:solidFill>
                <a:latin typeface="Helvetica"/>
                <a:cs typeface="Helvetica"/>
              </a:rPr>
              <a:t>Rubrique Un</a:t>
            </a:r>
          </a:p>
          <a:p>
            <a:pPr marL="1080000" indent="-540000">
              <a:lnSpc>
                <a:spcPct val="120000"/>
              </a:lnSpc>
              <a:buClr>
                <a:schemeClr val="bg1"/>
              </a:buClr>
              <a:buFont typeface="+mj-lt"/>
              <a:buAutoNum type="arabicPeriod"/>
            </a:pPr>
            <a:r>
              <a:rPr lang="fr-FR" sz="2000" dirty="0">
                <a:solidFill>
                  <a:srgbClr val="1A4F7E"/>
                </a:solidFill>
                <a:latin typeface="Helvetica"/>
                <a:cs typeface="Helvetica"/>
              </a:rPr>
              <a:t>Rubrique Deux</a:t>
            </a:r>
          </a:p>
          <a:p>
            <a:pPr marL="1080000" indent="-540000">
              <a:lnSpc>
                <a:spcPct val="120000"/>
              </a:lnSpc>
              <a:buClr>
                <a:schemeClr val="bg1"/>
              </a:buClr>
              <a:buFont typeface="+mj-lt"/>
              <a:buAutoNum type="arabicPeriod"/>
            </a:pPr>
            <a:r>
              <a:rPr lang="fr-FR" sz="2000" dirty="0">
                <a:solidFill>
                  <a:srgbClr val="1A4F7E"/>
                </a:solidFill>
                <a:latin typeface="Helvetica"/>
                <a:cs typeface="Helvetica"/>
              </a:rPr>
              <a:t>Rubrique Trois</a:t>
            </a:r>
          </a:p>
          <a:p>
            <a:pPr marL="1080000" indent="-540000">
              <a:lnSpc>
                <a:spcPct val="120000"/>
              </a:lnSpc>
              <a:buClr>
                <a:schemeClr val="bg1"/>
              </a:buClr>
              <a:buFont typeface="+mj-lt"/>
              <a:buAutoNum type="arabicPeriod"/>
            </a:pPr>
            <a:r>
              <a:rPr lang="fr-FR" sz="2000" dirty="0">
                <a:solidFill>
                  <a:srgbClr val="1A4F7E"/>
                </a:solidFill>
                <a:latin typeface="Helvetica"/>
                <a:cs typeface="Helvetica"/>
              </a:rPr>
              <a:t>Rubrique Quatre</a:t>
            </a:r>
          </a:p>
          <a:p>
            <a:pPr marL="1080000" indent="-540000">
              <a:lnSpc>
                <a:spcPct val="120000"/>
              </a:lnSpc>
              <a:buClr>
                <a:schemeClr val="bg1"/>
              </a:buClr>
              <a:buFont typeface="+mj-lt"/>
              <a:buAutoNum type="arabicPeriod"/>
            </a:pPr>
            <a:r>
              <a:rPr lang="fr-FR" sz="2000" dirty="0">
                <a:solidFill>
                  <a:srgbClr val="1A4F7E"/>
                </a:solidFill>
                <a:latin typeface="Helvetica"/>
                <a:cs typeface="Helvetica"/>
              </a:rPr>
              <a:t>Rubrique Cinq</a:t>
            </a:r>
          </a:p>
        </p:txBody>
      </p:sp>
      <p:sp>
        <p:nvSpPr>
          <p:cNvPr id="14" name="Sous-titre 2"/>
          <p:cNvSpPr txBox="1">
            <a:spLocks/>
          </p:cNvSpPr>
          <p:nvPr userDrawn="1"/>
        </p:nvSpPr>
        <p:spPr>
          <a:xfrm>
            <a:off x="10566400" y="6199231"/>
            <a:ext cx="1270000" cy="365126"/>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fld id="{8EB6D007-82D8-46E2-B7F1-87022845B52C}" type="slidenum">
              <a:rPr lang="fr-FR" sz="1200" smtClean="0">
                <a:solidFill>
                  <a:schemeClr val="tx2"/>
                </a:solidFill>
              </a:rPr>
              <a:pPr marL="0" indent="0" algn="r">
                <a:buNone/>
              </a:pPr>
              <a:t>‹N°›</a:t>
            </a:fld>
            <a:r>
              <a:rPr lang="fr-FR" sz="1200" dirty="0">
                <a:solidFill>
                  <a:schemeClr val="tx2"/>
                </a:solidFill>
              </a:rPr>
              <a:t> </a:t>
            </a:r>
          </a:p>
        </p:txBody>
      </p:sp>
      <p:sp>
        <p:nvSpPr>
          <p:cNvPr id="8" name="Triangle isocèle 7">
            <a:extLst>
              <a:ext uri="{FF2B5EF4-FFF2-40B4-BE49-F238E27FC236}">
                <a16:creationId xmlns:a16="http://schemas.microsoft.com/office/drawing/2014/main" id="{06BA426F-A608-44B7-AA4D-F781D7A176F7}"/>
              </a:ext>
            </a:extLst>
          </p:cNvPr>
          <p:cNvSpPr/>
          <p:nvPr userDrawn="1"/>
        </p:nvSpPr>
        <p:spPr>
          <a:xfrm rot="10800000">
            <a:off x="5359855" y="-45226"/>
            <a:ext cx="5400000" cy="2700000"/>
          </a:xfrm>
          <a:prstGeom prst="triangle">
            <a:avLst>
              <a:gd name="adj" fmla="val 49478"/>
            </a:avLst>
          </a:prstGeom>
          <a:solidFill>
            <a:schemeClr val="lt1">
              <a:alpha val="2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489790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Page de texte">
    <p:spTree>
      <p:nvGrpSpPr>
        <p:cNvPr id="1" name=""/>
        <p:cNvGrpSpPr/>
        <p:nvPr/>
      </p:nvGrpSpPr>
      <p:grpSpPr>
        <a:xfrm>
          <a:off x="0" y="0"/>
          <a:ext cx="0" cy="0"/>
          <a:chOff x="0" y="0"/>
          <a:chExt cx="0" cy="0"/>
        </a:xfrm>
      </p:grpSpPr>
      <p:pic>
        <p:nvPicPr>
          <p:cNvPr id="286" name="Image" descr="Imag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4454" y="6373191"/>
            <a:ext cx="1463116" cy="365781"/>
          </a:xfrm>
          <a:prstGeom prst="rect">
            <a:avLst/>
          </a:prstGeom>
          <a:ln w="3175">
            <a:miter lim="400000"/>
          </a:ln>
        </p:spPr>
      </p:pic>
      <p:sp>
        <p:nvSpPr>
          <p:cNvPr id="287" name="Rectangle"/>
          <p:cNvSpPr/>
          <p:nvPr/>
        </p:nvSpPr>
        <p:spPr>
          <a:xfrm rot="10800000" flipH="1">
            <a:off x="255818" y="736208"/>
            <a:ext cx="389007" cy="80651"/>
          </a:xfrm>
          <a:prstGeom prst="rect">
            <a:avLst/>
          </a:prstGeom>
          <a:blipFill>
            <a:blip r:embed="rId3"/>
          </a:blipFill>
          <a:ln w="3175">
            <a:miter lim="400000"/>
          </a:ln>
        </p:spPr>
        <p:txBody>
          <a:bodyPr lIns="14287" tIns="14287" rIns="14287" bIns="14287" anchor="ctr"/>
          <a:lstStyle/>
          <a:p>
            <a:pPr defTabSz="308063">
              <a:defRPr sz="3200">
                <a:solidFill>
                  <a:srgbClr val="DA8939"/>
                </a:solidFill>
              </a:defRPr>
            </a:pPr>
            <a:endParaRPr sz="1688"/>
          </a:p>
        </p:txBody>
      </p:sp>
      <p:sp>
        <p:nvSpPr>
          <p:cNvPr id="288" name="Texte niveau 1…"/>
          <p:cNvSpPr txBox="1">
            <a:spLocks noGrp="1"/>
          </p:cNvSpPr>
          <p:nvPr>
            <p:ph type="body" sz="quarter" idx="1"/>
          </p:nvPr>
        </p:nvSpPr>
        <p:spPr>
          <a:xfrm>
            <a:off x="227668" y="283677"/>
            <a:ext cx="9942285" cy="440534"/>
          </a:xfrm>
          <a:prstGeom prst="rect">
            <a:avLst/>
          </a:prstGeom>
        </p:spPr>
        <p:txBody>
          <a:bodyPr lIns="38100" tIns="38100" rIns="38100" bIns="38100"/>
          <a:lstStyle>
            <a:lvl1pPr marL="0" indent="0">
              <a:spcBef>
                <a:spcPts val="0"/>
              </a:spcBef>
              <a:buSzTx/>
              <a:buNone/>
              <a:defRPr sz="1371"/>
            </a:lvl1pPr>
            <a:lvl2pPr marL="502277" indent="-167426">
              <a:spcBef>
                <a:spcPts val="0"/>
              </a:spcBef>
              <a:defRPr sz="1371"/>
            </a:lvl2pPr>
            <a:lvl3pPr marL="837128" indent="-167426">
              <a:spcBef>
                <a:spcPts val="0"/>
              </a:spcBef>
              <a:defRPr sz="1371"/>
            </a:lvl3pPr>
            <a:lvl4pPr marL="1171980" indent="-167426">
              <a:spcBef>
                <a:spcPts val="0"/>
              </a:spcBef>
              <a:defRPr sz="1371"/>
            </a:lvl4pPr>
            <a:lvl5pPr marL="1506831" indent="-167426">
              <a:spcBef>
                <a:spcPts val="0"/>
              </a:spcBef>
              <a:defRPr sz="1371"/>
            </a:lvl5pPr>
          </a:lstStyle>
          <a:p>
            <a:r>
              <a:t>Texte niveau 1</a:t>
            </a:r>
          </a:p>
          <a:p>
            <a:pPr lvl="1"/>
            <a:r>
              <a:t>Texte niveau 2</a:t>
            </a:r>
          </a:p>
          <a:p>
            <a:pPr lvl="2"/>
            <a:r>
              <a:t>Texte niveau 3</a:t>
            </a:r>
          </a:p>
          <a:p>
            <a:pPr lvl="3"/>
            <a:r>
              <a:t>Texte niveau 4</a:t>
            </a:r>
          </a:p>
          <a:p>
            <a:pPr lvl="4"/>
            <a:r>
              <a:t>Texte niveau 5</a:t>
            </a:r>
          </a:p>
        </p:txBody>
      </p:sp>
      <p:sp>
        <p:nvSpPr>
          <p:cNvPr id="289" name="Sous-titre de la slide"/>
          <p:cNvSpPr txBox="1">
            <a:spLocks noGrp="1"/>
          </p:cNvSpPr>
          <p:nvPr>
            <p:ph type="body" sz="quarter" idx="13"/>
          </p:nvPr>
        </p:nvSpPr>
        <p:spPr>
          <a:xfrm>
            <a:off x="228227" y="806935"/>
            <a:ext cx="10060231" cy="357189"/>
          </a:xfrm>
          <a:prstGeom prst="rect">
            <a:avLst/>
          </a:prstGeom>
        </p:spPr>
        <p:txBody>
          <a:bodyPr lIns="38100" tIns="38100" rIns="38100" bIns="38100"/>
          <a:lstStyle>
            <a:lvl1pPr marL="0" indent="0">
              <a:spcBef>
                <a:spcPts val="0"/>
              </a:spcBef>
              <a:buSzTx/>
              <a:buNone/>
              <a:defRPr sz="2000"/>
            </a:lvl1pPr>
          </a:lstStyle>
          <a:p>
            <a:pPr marL="0" indent="0">
              <a:spcBef>
                <a:spcPts val="0"/>
              </a:spcBef>
              <a:buSzTx/>
              <a:buNone/>
              <a:defRPr sz="2000"/>
            </a:pPr>
            <a:endParaRPr/>
          </a:p>
        </p:txBody>
      </p:sp>
      <p:sp>
        <p:nvSpPr>
          <p:cNvPr id="290" name="Lorem ipsum dolor sit amet, consectetur adipiscing elit. Suspendisse tempor tortor mauris, rutrum laoreet risus eleifend vel.…"/>
          <p:cNvSpPr txBox="1">
            <a:spLocks noGrp="1"/>
          </p:cNvSpPr>
          <p:nvPr>
            <p:ph type="body" sz="half" idx="14"/>
          </p:nvPr>
        </p:nvSpPr>
        <p:spPr>
          <a:xfrm>
            <a:off x="870812" y="2153556"/>
            <a:ext cx="10450376" cy="2797971"/>
          </a:xfrm>
          <a:prstGeom prst="rect">
            <a:avLst/>
          </a:prstGeom>
        </p:spPr>
        <p:txBody>
          <a:bodyPr lIns="38100" tIns="38100" rIns="38100" bIns="38100" anchor="t"/>
          <a:lstStyle>
            <a:lvl1pPr marL="0" indent="0">
              <a:spcBef>
                <a:spcPts val="2500"/>
              </a:spcBef>
              <a:buSzTx/>
              <a:buNone/>
              <a:defRPr/>
            </a:lvl1pPr>
          </a:lstStyle>
          <a:p>
            <a:pPr marL="0" indent="0">
              <a:spcBef>
                <a:spcPts val="2500"/>
              </a:spcBef>
              <a:buSzTx/>
              <a:buNone/>
            </a:pPr>
            <a:endParaRPr/>
          </a:p>
        </p:txBody>
      </p:sp>
      <p:sp>
        <p:nvSpPr>
          <p:cNvPr id="291" name="LOGO CLIENT"/>
          <p:cNvSpPr txBox="1">
            <a:spLocks noGrp="1"/>
          </p:cNvSpPr>
          <p:nvPr>
            <p:ph type="body" sz="quarter" idx="15"/>
          </p:nvPr>
        </p:nvSpPr>
        <p:spPr>
          <a:xfrm>
            <a:off x="10437099" y="187422"/>
            <a:ext cx="1456568" cy="297657"/>
          </a:xfrm>
          <a:prstGeom prst="rect">
            <a:avLst/>
          </a:prstGeom>
        </p:spPr>
        <p:txBody>
          <a:bodyPr lIns="38100" tIns="38100" rIns="38100" bIns="38100"/>
          <a:lstStyle>
            <a:lvl1pPr marL="0" indent="0" algn="ctr">
              <a:spcBef>
                <a:spcPts val="0"/>
              </a:spcBef>
              <a:buSzTx/>
              <a:buNone/>
              <a:defRPr sz="1600">
                <a:solidFill>
                  <a:srgbClr val="000000"/>
                </a:solidFill>
              </a:defRPr>
            </a:lvl1pPr>
          </a:lstStyle>
          <a:p>
            <a:pPr marL="0" indent="0" algn="ctr">
              <a:spcBef>
                <a:spcPts val="0"/>
              </a:spcBef>
              <a:buSzTx/>
              <a:buNone/>
              <a:defRPr sz="1600">
                <a:solidFill>
                  <a:srgbClr val="000000"/>
                </a:solidFill>
              </a:defRPr>
            </a:pPr>
            <a:endParaRPr/>
          </a:p>
        </p:txBody>
      </p:sp>
      <p:sp>
        <p:nvSpPr>
          <p:cNvPr id="292" name="Numéro de diapositive"/>
          <p:cNvSpPr txBox="1">
            <a:spLocks noGrp="1"/>
          </p:cNvSpPr>
          <p:nvPr>
            <p:ph type="sldNum" sz="quarter" idx="2"/>
          </p:nvPr>
        </p:nvSpPr>
        <p:spPr>
          <a:xfrm>
            <a:off x="11819117" y="6434161"/>
            <a:ext cx="262223" cy="258127"/>
          </a:xfrm>
          <a:prstGeom prst="rect">
            <a:avLst/>
          </a:prstGeom>
        </p:spPr>
        <p:txBody>
          <a:bodyPr wrap="none" lIns="48766" tIns="48766" rIns="48766" bIns="48766"/>
          <a:lstStyle/>
          <a:p>
            <a:fld id="{86CB4B4D-7CA3-9044-876B-883B54F8677D}" type="slidenum">
              <a:t>‹N°›</a:t>
            </a:fld>
            <a:endParaRPr/>
          </a:p>
        </p:txBody>
      </p:sp>
    </p:spTree>
    <p:extLst>
      <p:ext uri="{BB962C8B-B14F-4D97-AF65-F5344CB8AC3E}">
        <p14:creationId xmlns:p14="http://schemas.microsoft.com/office/powerpoint/2010/main" val="42757671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1_Page de texte">
    <p:spTree>
      <p:nvGrpSpPr>
        <p:cNvPr id="1" name=""/>
        <p:cNvGrpSpPr/>
        <p:nvPr/>
      </p:nvGrpSpPr>
      <p:grpSpPr>
        <a:xfrm>
          <a:off x="0" y="0"/>
          <a:ext cx="0" cy="0"/>
          <a:chOff x="0" y="0"/>
          <a:chExt cx="0" cy="0"/>
        </a:xfrm>
      </p:grpSpPr>
      <p:sp>
        <p:nvSpPr>
          <p:cNvPr id="299" name="Titre de la slide"/>
          <p:cNvSpPr txBox="1">
            <a:spLocks noGrp="1"/>
          </p:cNvSpPr>
          <p:nvPr>
            <p:ph type="body" sz="quarter" idx="13"/>
          </p:nvPr>
        </p:nvSpPr>
        <p:spPr>
          <a:xfrm>
            <a:off x="227668" y="283679"/>
            <a:ext cx="9942285" cy="287899"/>
          </a:xfrm>
          <a:prstGeom prst="rect">
            <a:avLst/>
          </a:prstGeom>
        </p:spPr>
        <p:txBody>
          <a:bodyPr lIns="38100" tIns="38100" rIns="38100" bIns="38100">
            <a:spAutoFit/>
          </a:bodyPr>
          <a:lstStyle>
            <a:lvl1pPr marL="0" indent="0">
              <a:spcBef>
                <a:spcPts val="0"/>
              </a:spcBef>
              <a:buSzTx/>
              <a:buNone/>
              <a:defRPr sz="1371"/>
            </a:lvl1pPr>
          </a:lstStyle>
          <a:p>
            <a:r>
              <a:t>Titre de la slide</a:t>
            </a:r>
          </a:p>
        </p:txBody>
      </p:sp>
      <p:sp>
        <p:nvSpPr>
          <p:cNvPr id="300" name="Sous-titre de la slide"/>
          <p:cNvSpPr txBox="1">
            <a:spLocks noGrp="1"/>
          </p:cNvSpPr>
          <p:nvPr>
            <p:ph type="body" sz="quarter" idx="14"/>
          </p:nvPr>
        </p:nvSpPr>
        <p:spPr>
          <a:xfrm>
            <a:off x="228227" y="806934"/>
            <a:ext cx="10060228" cy="239296"/>
          </a:xfrm>
          <a:prstGeom prst="rect">
            <a:avLst/>
          </a:prstGeom>
        </p:spPr>
        <p:txBody>
          <a:bodyPr lIns="38100" tIns="38100" rIns="38100" bIns="38100">
            <a:spAutoFit/>
          </a:bodyPr>
          <a:lstStyle>
            <a:lvl1pPr marL="0" indent="0">
              <a:spcBef>
                <a:spcPts val="0"/>
              </a:spcBef>
              <a:buSzTx/>
              <a:buNone/>
              <a:defRPr sz="1055"/>
            </a:lvl1pPr>
          </a:lstStyle>
          <a:p>
            <a:r>
              <a:t>Sous-titre de la slide</a:t>
            </a:r>
          </a:p>
        </p:txBody>
      </p:sp>
      <p:sp>
        <p:nvSpPr>
          <p:cNvPr id="301" name="Lorem ipsum dolor sit amet, consectetur adipiscing elit. Suspendisse tempor tortor mauris, rutrum laoreet risus eleifend vel.…"/>
          <p:cNvSpPr txBox="1">
            <a:spLocks noGrp="1"/>
          </p:cNvSpPr>
          <p:nvPr>
            <p:ph type="body" sz="half" idx="15"/>
          </p:nvPr>
        </p:nvSpPr>
        <p:spPr>
          <a:xfrm>
            <a:off x="870815" y="2153556"/>
            <a:ext cx="10450375" cy="1362745"/>
          </a:xfrm>
          <a:prstGeom prst="rect">
            <a:avLst/>
          </a:prstGeom>
        </p:spPr>
        <p:txBody>
          <a:bodyPr lIns="38100" tIns="38100" rIns="38100" bIns="38100" anchor="t">
            <a:spAutoFit/>
          </a:bodyPr>
          <a:lstStyle>
            <a:lvl1pPr marL="0" indent="0">
              <a:spcBef>
                <a:spcPts val="2500"/>
              </a:spcBef>
              <a:buSzTx/>
              <a:buNone/>
              <a:defRPr/>
            </a:lvl1pPr>
          </a:lstStyle>
          <a:p>
            <a:pPr marL="0" indent="0">
              <a:spcBef>
                <a:spcPts val="2500"/>
              </a:spcBef>
              <a:buSzTx/>
              <a:buNone/>
            </a:pPr>
            <a:r>
              <a:t>Lorem ipsum dolor sit amet, consectetur adipiscing elit. Suspendisse tempor tortor mauris, rutrum laoreet risus eleifend vel. </a:t>
            </a:r>
          </a:p>
          <a:p>
            <a:pPr marL="0" lvl="4" indent="482186">
              <a:spcBef>
                <a:spcPts val="1319"/>
              </a:spcBef>
              <a:buSzTx/>
              <a:buNone/>
            </a:pPr>
            <a:r>
              <a:t>Duis ac scelerisque sapien. Nullam eleifend semper urna. </a:t>
            </a:r>
          </a:p>
          <a:p>
            <a:pPr marL="0" lvl="4" indent="482186">
              <a:spcBef>
                <a:spcPts val="1319"/>
              </a:spcBef>
              <a:buSzTx/>
              <a:buNone/>
            </a:pPr>
            <a:r>
              <a:t>Duis ac scelerisque sapien. Nullam eleifend semper urna. </a:t>
            </a:r>
          </a:p>
          <a:p>
            <a:pPr marL="0" indent="0">
              <a:spcBef>
                <a:spcPts val="2500"/>
              </a:spcBef>
              <a:buSzTx/>
              <a:buNone/>
            </a:pPr>
            <a:r>
              <a:t>Vestibulum lobortis tellus ornare lectus viverra vulputate. Sed scelerisque velit sed turpis hendrerit sodales. Phasellus a odio viverra, pretium metus non, eleifend erat. In placerat justo nec lorem porta, ut eleifend mi tempor. Etiam congue tristique porttitor. </a:t>
            </a:r>
          </a:p>
        </p:txBody>
      </p:sp>
      <p:sp>
        <p:nvSpPr>
          <p:cNvPr id="302" name="LOGO CLIENT"/>
          <p:cNvSpPr txBox="1">
            <a:spLocks noGrp="1"/>
          </p:cNvSpPr>
          <p:nvPr>
            <p:ph type="body" sz="quarter" idx="16"/>
          </p:nvPr>
        </p:nvSpPr>
        <p:spPr>
          <a:xfrm>
            <a:off x="10437099" y="187420"/>
            <a:ext cx="1456568" cy="206851"/>
          </a:xfrm>
          <a:prstGeom prst="rect">
            <a:avLst/>
          </a:prstGeom>
        </p:spPr>
        <p:txBody>
          <a:bodyPr lIns="38100" tIns="38100" rIns="38100" bIns="38100">
            <a:spAutoFit/>
          </a:bodyPr>
          <a:lstStyle>
            <a:lvl1pPr marL="0" indent="0" algn="ctr">
              <a:spcBef>
                <a:spcPts val="0"/>
              </a:spcBef>
              <a:buSzTx/>
              <a:buNone/>
              <a:defRPr sz="844">
                <a:solidFill>
                  <a:srgbClr val="000000"/>
                </a:solidFill>
              </a:defRPr>
            </a:lvl1pPr>
          </a:lstStyle>
          <a:p>
            <a:pPr>
              <a:defRPr sz="3200"/>
            </a:pPr>
            <a:r>
              <a:rPr sz="844"/>
              <a:t>LOGO CLIENT</a:t>
            </a:r>
          </a:p>
        </p:txBody>
      </p:sp>
      <p:sp>
        <p:nvSpPr>
          <p:cNvPr id="30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113691665"/>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E00C2C7C-FB43-4678-947E-04524910CEE2}" type="datetimeFigureOut">
              <a:rPr lang="fr-FR" smtClean="0"/>
              <a:t>04/10/2021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9EF1AE5-D80B-4C10-BC1A-0F60E94C0711}" type="slidenum">
              <a:rPr lang="fr-FR" smtClean="0"/>
              <a:t>‹N°›</a:t>
            </a:fld>
            <a:endParaRPr lang="fr-FR"/>
          </a:p>
        </p:txBody>
      </p:sp>
    </p:spTree>
    <p:extLst>
      <p:ext uri="{BB962C8B-B14F-4D97-AF65-F5344CB8AC3E}">
        <p14:creationId xmlns:p14="http://schemas.microsoft.com/office/powerpoint/2010/main" val="540207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410979" y="1484788"/>
            <a:ext cx="5168516" cy="1470025"/>
          </a:xfrm>
        </p:spPr>
        <p:txBody>
          <a:bodyPr>
            <a:normAutofit/>
          </a:bodyPr>
          <a:lstStyle>
            <a:lvl1pPr algn="l">
              <a:defRPr sz="2052">
                <a:solidFill>
                  <a:schemeClr val="accent2"/>
                </a:solidFill>
              </a:defRPr>
            </a:lvl1pPr>
          </a:lstStyle>
          <a:p>
            <a:r>
              <a:rPr lang="fr-FR"/>
              <a:t>Modifiez le style du titre</a:t>
            </a:r>
          </a:p>
        </p:txBody>
      </p:sp>
      <p:sp>
        <p:nvSpPr>
          <p:cNvPr id="3" name="Sous-titre 2"/>
          <p:cNvSpPr>
            <a:spLocks noGrp="1"/>
          </p:cNvSpPr>
          <p:nvPr>
            <p:ph type="subTitle" idx="1"/>
          </p:nvPr>
        </p:nvSpPr>
        <p:spPr>
          <a:xfrm>
            <a:off x="1391480" y="3240561"/>
            <a:ext cx="5088563" cy="1028700"/>
          </a:xfrm>
          <a:prstGeom prst="rect">
            <a:avLst/>
          </a:prstGeom>
        </p:spPr>
        <p:txBody>
          <a:bodyPr/>
          <a:lstStyle>
            <a:lvl1pPr marL="0" indent="0" algn="l">
              <a:buNone/>
              <a:defRPr sz="1539">
                <a:solidFill>
                  <a:schemeClr val="tx1"/>
                </a:solidFill>
                <a:latin typeface="Cambria" pitchFamily="18" charset="0"/>
              </a:defRPr>
            </a:lvl1pPr>
            <a:lvl2pPr marL="445892" indent="0" algn="ctr">
              <a:buNone/>
              <a:defRPr>
                <a:solidFill>
                  <a:schemeClr val="tx1">
                    <a:tint val="75000"/>
                  </a:schemeClr>
                </a:solidFill>
              </a:defRPr>
            </a:lvl2pPr>
            <a:lvl3pPr marL="891785" indent="0" algn="ctr">
              <a:buNone/>
              <a:defRPr>
                <a:solidFill>
                  <a:schemeClr val="tx1">
                    <a:tint val="75000"/>
                  </a:schemeClr>
                </a:solidFill>
              </a:defRPr>
            </a:lvl3pPr>
            <a:lvl4pPr marL="1337677" indent="0" algn="ctr">
              <a:buNone/>
              <a:defRPr>
                <a:solidFill>
                  <a:schemeClr val="tx1">
                    <a:tint val="75000"/>
                  </a:schemeClr>
                </a:solidFill>
              </a:defRPr>
            </a:lvl4pPr>
            <a:lvl5pPr marL="1783567" indent="0" algn="ctr">
              <a:buNone/>
              <a:defRPr>
                <a:solidFill>
                  <a:schemeClr val="tx1">
                    <a:tint val="75000"/>
                  </a:schemeClr>
                </a:solidFill>
              </a:defRPr>
            </a:lvl5pPr>
            <a:lvl6pPr marL="2229459" indent="0" algn="ctr">
              <a:buNone/>
              <a:defRPr>
                <a:solidFill>
                  <a:schemeClr val="tx1">
                    <a:tint val="75000"/>
                  </a:schemeClr>
                </a:solidFill>
              </a:defRPr>
            </a:lvl6pPr>
            <a:lvl7pPr marL="2675350" indent="0" algn="ctr">
              <a:buNone/>
              <a:defRPr>
                <a:solidFill>
                  <a:schemeClr val="tx1">
                    <a:tint val="75000"/>
                  </a:schemeClr>
                </a:solidFill>
              </a:defRPr>
            </a:lvl7pPr>
            <a:lvl8pPr marL="3121242" indent="0" algn="ctr">
              <a:buNone/>
              <a:defRPr>
                <a:solidFill>
                  <a:schemeClr val="tx1">
                    <a:tint val="75000"/>
                  </a:schemeClr>
                </a:solidFill>
              </a:defRPr>
            </a:lvl8pPr>
            <a:lvl9pPr marL="3567134" indent="0" algn="ctr">
              <a:buNone/>
              <a:defRPr>
                <a:solidFill>
                  <a:schemeClr val="tx1">
                    <a:tint val="75000"/>
                  </a:schemeClr>
                </a:solidFill>
              </a:defRPr>
            </a:lvl9pPr>
          </a:lstStyle>
          <a:p>
            <a:r>
              <a:rPr lang="fr-FR"/>
              <a:t>Modifiez le style des sous-titres du masque</a:t>
            </a:r>
          </a:p>
        </p:txBody>
      </p:sp>
      <p:sp>
        <p:nvSpPr>
          <p:cNvPr id="13" name="Espace réservé du texte 12"/>
          <p:cNvSpPr>
            <a:spLocks noGrp="1"/>
          </p:cNvSpPr>
          <p:nvPr>
            <p:ph type="body" sz="quarter" idx="10"/>
          </p:nvPr>
        </p:nvSpPr>
        <p:spPr>
          <a:xfrm>
            <a:off x="1398482" y="4293497"/>
            <a:ext cx="5096924" cy="791691"/>
          </a:xfrm>
          <a:prstGeom prst="rect">
            <a:avLst/>
          </a:prstGeom>
        </p:spPr>
        <p:txBody>
          <a:bodyPr/>
          <a:lstStyle>
            <a:lvl1pPr marL="278682" indent="-278682">
              <a:buClr>
                <a:schemeClr val="tx2"/>
              </a:buClr>
              <a:buFont typeface="Helvetica" pitchFamily="34" charset="0"/>
              <a:buChar char="#"/>
              <a:defRPr>
                <a:solidFill>
                  <a:schemeClr val="bg2">
                    <a:lumMod val="50000"/>
                  </a:schemeClr>
                </a:solidFill>
                <a:latin typeface="Helvetica" pitchFamily="34" charset="0"/>
                <a:cs typeface="Helvetica" pitchFamily="34" charset="0"/>
              </a:defRPr>
            </a:lvl1pPr>
            <a:lvl2pPr>
              <a:defRPr>
                <a:solidFill>
                  <a:schemeClr val="bg2">
                    <a:lumMod val="50000"/>
                  </a:schemeClr>
                </a:solidFill>
              </a:defRPr>
            </a:lvl2pPr>
            <a:lvl3pPr marL="1560621" indent="-222945" algn="l" defTabSz="891785" rtl="0" eaLnBrk="1" latinLnBrk="0" hangingPunct="1">
              <a:spcBef>
                <a:spcPct val="20000"/>
              </a:spcBef>
              <a:buClr>
                <a:schemeClr val="bg2">
                  <a:lumMod val="75000"/>
                </a:schemeClr>
              </a:buClr>
              <a:buFont typeface="Arial" pitchFamily="34" charset="0"/>
              <a:buChar char="»"/>
              <a:defRPr sz="1197">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fr-FR"/>
              <a:t>Modifiez les styles du texte du masque</a:t>
            </a:r>
          </a:p>
        </p:txBody>
      </p:sp>
      <p:pic>
        <p:nvPicPr>
          <p:cNvPr id="10" name="Picture 2" descr="T:\2. CLIENTS\Oresys\power point validés\ELEMENTS\Logo-eventail\Eventail-droit\Eventail-droit-enregistrement-web.jpg"/>
          <p:cNvPicPr>
            <a:picLocks noChangeAspect="1" noChangeArrowheads="1"/>
          </p:cNvPicPr>
          <p:nvPr userDrawn="1"/>
        </p:nvPicPr>
        <p:blipFill>
          <a:blip r:embed="rId2" cstate="print"/>
          <a:srcRect/>
          <a:stretch>
            <a:fillRect/>
          </a:stretch>
        </p:blipFill>
        <p:spPr bwMode="auto">
          <a:xfrm>
            <a:off x="6659259" y="0"/>
            <a:ext cx="5532744" cy="2412000"/>
          </a:xfrm>
          <a:prstGeom prst="rect">
            <a:avLst/>
          </a:prstGeom>
          <a:noFill/>
        </p:spPr>
      </p:pic>
      <p:pic>
        <p:nvPicPr>
          <p:cNvPr id="11" name="Picture 3" descr="T:\2. CLIENTS\Oresys\power point validés\ELEMENTS\Logo-eventail\Frise\Frise-enregistrer-web.jpg"/>
          <p:cNvPicPr>
            <a:picLocks noChangeAspect="1" noChangeArrowheads="1"/>
          </p:cNvPicPr>
          <p:nvPr userDrawn="1"/>
        </p:nvPicPr>
        <p:blipFill>
          <a:blip r:embed="rId3" cstate="print"/>
          <a:srcRect/>
          <a:stretch>
            <a:fillRect/>
          </a:stretch>
        </p:blipFill>
        <p:spPr bwMode="auto">
          <a:xfrm>
            <a:off x="6495404" y="2564505"/>
            <a:ext cx="4963013" cy="3076933"/>
          </a:xfrm>
          <a:prstGeom prst="rect">
            <a:avLst/>
          </a:prstGeom>
          <a:noFill/>
        </p:spPr>
      </p:pic>
    </p:spTree>
    <p:extLst>
      <p:ext uri="{BB962C8B-B14F-4D97-AF65-F5344CB8AC3E}">
        <p14:creationId xmlns:p14="http://schemas.microsoft.com/office/powerpoint/2010/main" val="1641872352"/>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NS BANDE GRISE">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A634468C-C8A4-4ABB-822E-2D42DBF61F78}"/>
              </a:ext>
            </a:extLst>
          </p:cNvPr>
          <p:cNvGraphicFramePr>
            <a:graphicFrameLocks noChangeAspect="1"/>
          </p:cNvGraphicFramePr>
          <p:nvPr userDrawn="1">
            <p:custDataLst>
              <p:tags r:id="rId1"/>
            </p:custDataLst>
            <p:extLst>
              <p:ext uri="{D42A27DB-BD31-4B8C-83A1-F6EECF244321}">
                <p14:modId xmlns:p14="http://schemas.microsoft.com/office/powerpoint/2010/main" val="3899097001"/>
              </p:ext>
            </p:extLst>
          </p:nvPr>
        </p:nvGraphicFramePr>
        <p:xfrm>
          <a:off x="1811" y="1440"/>
          <a:ext cx="1811" cy="1440"/>
        </p:xfrm>
        <a:graphic>
          <a:graphicData uri="http://schemas.openxmlformats.org/presentationml/2006/ole">
            <mc:AlternateContent xmlns:mc="http://schemas.openxmlformats.org/markup-compatibility/2006">
              <mc:Choice xmlns:v="urn:schemas-microsoft-com:vml" Requires="v">
                <p:oleObj name="Diapositive think-cell" r:id="rId4" imgW="347" imgH="348" progId="TCLayout.ActiveDocument.1">
                  <p:embed/>
                </p:oleObj>
              </mc:Choice>
              <mc:Fallback>
                <p:oleObj name="Diapositive think-cell" r:id="rId4" imgW="347" imgH="348" progId="TCLayout.ActiveDocument.1">
                  <p:embed/>
                  <p:pic>
                    <p:nvPicPr>
                      <p:cNvPr id="7" name="Objet 6" hidden="1">
                        <a:extLst>
                          <a:ext uri="{FF2B5EF4-FFF2-40B4-BE49-F238E27FC236}">
                            <a16:creationId xmlns:a16="http://schemas.microsoft.com/office/drawing/2014/main" id="{A634468C-C8A4-4ABB-822E-2D42DBF61F78}"/>
                          </a:ext>
                        </a:extLst>
                      </p:cNvPr>
                      <p:cNvPicPr/>
                      <p:nvPr/>
                    </p:nvPicPr>
                    <p:blipFill>
                      <a:blip r:embed="rId5"/>
                      <a:stretch>
                        <a:fillRect/>
                      </a:stretch>
                    </p:blipFill>
                    <p:spPr>
                      <a:xfrm>
                        <a:off x="1811" y="1440"/>
                        <a:ext cx="1811" cy="1440"/>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A2B8BEFB-16E6-48F0-B920-FE592AFDE6D9}"/>
              </a:ext>
            </a:extLst>
          </p:cNvPr>
          <p:cNvSpPr/>
          <p:nvPr userDrawn="1">
            <p:custDataLst>
              <p:tags r:id="rId2"/>
            </p:custDataLst>
          </p:nvPr>
        </p:nvSpPr>
        <p:spPr>
          <a:xfrm>
            <a:off x="0" y="1"/>
            <a:ext cx="180997" cy="143985"/>
          </a:xfrm>
          <a:prstGeom prst="rect">
            <a:avLst/>
          </a:prstGeom>
        </p:spPr>
        <p:style>
          <a:lnRef idx="2">
            <a:schemeClr val="dk1"/>
          </a:lnRef>
          <a:fillRef idx="1">
            <a:schemeClr val="lt1"/>
          </a:fillRef>
          <a:effectRef idx="0">
            <a:schemeClr val="dk1"/>
          </a:effectRef>
          <a:fontRef idx="minor">
            <a:schemeClr val="dk1"/>
          </a:fontRef>
        </p:style>
        <p:txBody>
          <a:bodyPr wrap="none" lIns="0" tIns="0" rIns="0" bIns="0" numCol="1" spcCol="0" rtlCol="0" anchor="ctr" anchorCtr="0">
            <a:noAutofit/>
          </a:bodyPr>
          <a:lstStyle/>
          <a:p>
            <a:pPr marL="0" lvl="0" indent="0" algn="ctr"/>
            <a:endParaRPr lang="fr-FR" sz="2052" b="1" i="0" baseline="0">
              <a:latin typeface="Cambria" panose="02040503050406030204" pitchFamily="18" charset="0"/>
              <a:ea typeface="ヒラギノ角ゴ Pro W3"/>
              <a:sym typeface="Cambria" panose="02040503050406030204" pitchFamily="18" charset="0"/>
            </a:endParaRPr>
          </a:p>
        </p:txBody>
      </p:sp>
      <p:pic>
        <p:nvPicPr>
          <p:cNvPr id="8" name="Picture 2" descr="T:\2. CLIENTS\Oresys\power point validés\ELEMENTS\Logo-eventail\Eventail-gauche\Eventail-gauche-enregistrement-web.png"/>
          <p:cNvPicPr>
            <a:picLocks noChangeAspect="1" noChangeArrowheads="1"/>
          </p:cNvPicPr>
          <p:nvPr userDrawn="1"/>
        </p:nvPicPr>
        <p:blipFill>
          <a:blip r:embed="rId6" cstate="print"/>
          <a:srcRect/>
          <a:stretch>
            <a:fillRect/>
          </a:stretch>
        </p:blipFill>
        <p:spPr bwMode="auto">
          <a:xfrm>
            <a:off x="0" y="0"/>
            <a:ext cx="2447595" cy="1206480"/>
          </a:xfrm>
          <a:prstGeom prst="rect">
            <a:avLst/>
          </a:prstGeom>
          <a:noFill/>
        </p:spPr>
      </p:pic>
      <p:sp>
        <p:nvSpPr>
          <p:cNvPr id="18" name="Rectangle : coins arrondis 17">
            <a:extLst>
              <a:ext uri="{FF2B5EF4-FFF2-40B4-BE49-F238E27FC236}">
                <a16:creationId xmlns:a16="http://schemas.microsoft.com/office/drawing/2014/main" id="{2A83BC94-28ED-4B14-B8E4-B5D1C4580811}"/>
              </a:ext>
            </a:extLst>
          </p:cNvPr>
          <p:cNvSpPr/>
          <p:nvPr userDrawn="1"/>
        </p:nvSpPr>
        <p:spPr>
          <a:xfrm>
            <a:off x="623394" y="3754768"/>
            <a:ext cx="4415580" cy="2586327"/>
          </a:xfrm>
          <a:prstGeom prst="roundRect">
            <a:avLst>
              <a:gd name="adj" fmla="val 1875"/>
            </a:avLst>
          </a:prstGeom>
          <a:solidFill>
            <a:schemeClr val="bg1"/>
          </a:solidFill>
          <a:ln w="3175">
            <a:noFill/>
          </a:ln>
          <a:effectLst>
            <a:outerShdw blurRad="635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8191" tIns="39095" rIns="78191" bIns="39095" numCol="1" spcCol="0" rtlCol="0" fromWordArt="0" anchor="ctr" anchorCtr="0" forceAA="0" compatLnSpc="1">
            <a:prstTxWarp prst="textNoShape">
              <a:avLst/>
            </a:prstTxWarp>
            <a:noAutofit/>
          </a:bodyPr>
          <a:lstStyle/>
          <a:p>
            <a:pPr lvl="0" algn="ctr"/>
            <a:endParaRPr lang="fr-FR" sz="1539"/>
          </a:p>
        </p:txBody>
      </p:sp>
      <p:sp>
        <p:nvSpPr>
          <p:cNvPr id="19" name="Rectangle : coins arrondis 18">
            <a:extLst>
              <a:ext uri="{FF2B5EF4-FFF2-40B4-BE49-F238E27FC236}">
                <a16:creationId xmlns:a16="http://schemas.microsoft.com/office/drawing/2014/main" id="{AFAEA12D-A133-45C7-BCA2-3D966B56E6AC}"/>
              </a:ext>
            </a:extLst>
          </p:cNvPr>
          <p:cNvSpPr/>
          <p:nvPr userDrawn="1"/>
        </p:nvSpPr>
        <p:spPr>
          <a:xfrm>
            <a:off x="623394" y="1114445"/>
            <a:ext cx="4415580" cy="2462141"/>
          </a:xfrm>
          <a:prstGeom prst="roundRect">
            <a:avLst>
              <a:gd name="adj" fmla="val 1839"/>
            </a:avLst>
          </a:prstGeom>
          <a:solidFill>
            <a:schemeClr val="bg1"/>
          </a:solidFill>
          <a:ln w="3175">
            <a:noFill/>
          </a:ln>
          <a:effectLst>
            <a:outerShdw blurRad="635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8191" tIns="39095" rIns="78191" bIns="39095" numCol="1" spcCol="0" rtlCol="0" fromWordArt="0" anchor="ctr" anchorCtr="0" forceAA="0" compatLnSpc="1">
            <a:prstTxWarp prst="textNoShape">
              <a:avLst/>
            </a:prstTxWarp>
            <a:noAutofit/>
          </a:bodyPr>
          <a:lstStyle/>
          <a:p>
            <a:pPr lvl="0" algn="ctr"/>
            <a:endParaRPr lang="fr-FR" sz="1539"/>
          </a:p>
        </p:txBody>
      </p:sp>
      <p:sp>
        <p:nvSpPr>
          <p:cNvPr id="20" name="Rectangle : coins arrondis 19">
            <a:extLst>
              <a:ext uri="{FF2B5EF4-FFF2-40B4-BE49-F238E27FC236}">
                <a16:creationId xmlns:a16="http://schemas.microsoft.com/office/drawing/2014/main" id="{78AA2A0E-EEB2-466B-B94E-3643B35AD2B9}"/>
              </a:ext>
            </a:extLst>
          </p:cNvPr>
          <p:cNvSpPr/>
          <p:nvPr userDrawn="1"/>
        </p:nvSpPr>
        <p:spPr>
          <a:xfrm>
            <a:off x="5369153" y="1114442"/>
            <a:ext cx="6215903" cy="5226651"/>
          </a:xfrm>
          <a:prstGeom prst="roundRect">
            <a:avLst>
              <a:gd name="adj" fmla="val 524"/>
            </a:avLst>
          </a:prstGeom>
          <a:solidFill>
            <a:schemeClr val="bg1"/>
          </a:solidFill>
          <a:ln w="3175">
            <a:noFill/>
          </a:ln>
          <a:effectLst>
            <a:outerShdw blurRad="635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fr-FR" sz="1539"/>
          </a:p>
        </p:txBody>
      </p:sp>
      <p:sp>
        <p:nvSpPr>
          <p:cNvPr id="21" name="ZoneTexte 20">
            <a:extLst>
              <a:ext uri="{FF2B5EF4-FFF2-40B4-BE49-F238E27FC236}">
                <a16:creationId xmlns:a16="http://schemas.microsoft.com/office/drawing/2014/main" id="{C95BDA5B-6007-4211-B751-668A46005437}"/>
              </a:ext>
            </a:extLst>
          </p:cNvPr>
          <p:cNvSpPr txBox="1"/>
          <p:nvPr userDrawn="1"/>
        </p:nvSpPr>
        <p:spPr>
          <a:xfrm>
            <a:off x="1055649" y="1223077"/>
            <a:ext cx="1043876" cy="276551"/>
          </a:xfrm>
          <a:prstGeom prst="rect">
            <a:avLst/>
          </a:prstGeom>
          <a:noFill/>
        </p:spPr>
        <p:txBody>
          <a:bodyPr wrap="none" rtlCol="0">
            <a:spAutoFit/>
          </a:bodyPr>
          <a:lstStyle/>
          <a:p>
            <a:r>
              <a:rPr lang="fr-FR" sz="1197" b="1">
                <a:solidFill>
                  <a:srgbClr val="008000"/>
                </a:solidFill>
              </a:rPr>
              <a:t>OBJECTIFS</a:t>
            </a:r>
          </a:p>
        </p:txBody>
      </p:sp>
      <p:sp>
        <p:nvSpPr>
          <p:cNvPr id="22" name="ZoneTexte 21">
            <a:extLst>
              <a:ext uri="{FF2B5EF4-FFF2-40B4-BE49-F238E27FC236}">
                <a16:creationId xmlns:a16="http://schemas.microsoft.com/office/drawing/2014/main" id="{79B9BB4C-5EE6-4AA7-A2F7-E379A211813F}"/>
              </a:ext>
            </a:extLst>
          </p:cNvPr>
          <p:cNvSpPr txBox="1"/>
          <p:nvPr userDrawn="1"/>
        </p:nvSpPr>
        <p:spPr>
          <a:xfrm>
            <a:off x="5825267" y="1220729"/>
            <a:ext cx="2323072" cy="276551"/>
          </a:xfrm>
          <a:prstGeom prst="rect">
            <a:avLst/>
          </a:prstGeom>
          <a:noFill/>
        </p:spPr>
        <p:txBody>
          <a:bodyPr wrap="none" rtlCol="0">
            <a:spAutoFit/>
          </a:bodyPr>
          <a:lstStyle/>
          <a:p>
            <a:r>
              <a:rPr lang="fr-FR" sz="1197" b="1">
                <a:solidFill>
                  <a:srgbClr val="008000"/>
                </a:solidFill>
              </a:rPr>
              <a:t>DEMARCHE / ILLUSTRATION</a:t>
            </a:r>
          </a:p>
        </p:txBody>
      </p:sp>
      <p:sp>
        <p:nvSpPr>
          <p:cNvPr id="23" name="ZoneTexte 22">
            <a:extLst>
              <a:ext uri="{FF2B5EF4-FFF2-40B4-BE49-F238E27FC236}">
                <a16:creationId xmlns:a16="http://schemas.microsoft.com/office/drawing/2014/main" id="{F794B645-8D20-4E63-9B02-C41FAE6B7329}"/>
              </a:ext>
            </a:extLst>
          </p:cNvPr>
          <p:cNvSpPr txBox="1"/>
          <p:nvPr userDrawn="1"/>
        </p:nvSpPr>
        <p:spPr>
          <a:xfrm>
            <a:off x="1128468" y="3910592"/>
            <a:ext cx="2106667" cy="276551"/>
          </a:xfrm>
          <a:prstGeom prst="rect">
            <a:avLst/>
          </a:prstGeom>
          <a:noFill/>
        </p:spPr>
        <p:txBody>
          <a:bodyPr wrap="none" rtlCol="0">
            <a:spAutoFit/>
          </a:bodyPr>
          <a:lstStyle/>
          <a:p>
            <a:r>
              <a:rPr lang="fr-FR" sz="1197" b="1">
                <a:solidFill>
                  <a:srgbClr val="008000"/>
                </a:solidFill>
              </a:rPr>
              <a:t>PRINCIPE / CAS D’USAGE</a:t>
            </a:r>
          </a:p>
        </p:txBody>
      </p:sp>
      <p:pic>
        <p:nvPicPr>
          <p:cNvPr id="24" name="Image 23" descr="Une image contenant objet, horloge, dessin&#10;&#10;Description générée automatiquement">
            <a:extLst>
              <a:ext uri="{FF2B5EF4-FFF2-40B4-BE49-F238E27FC236}">
                <a16:creationId xmlns:a16="http://schemas.microsoft.com/office/drawing/2014/main" id="{9DBA9DD8-512E-4DA0-B884-6C21244FBBD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7555" y="1237872"/>
            <a:ext cx="307809" cy="244864"/>
          </a:xfrm>
          <a:prstGeom prst="rect">
            <a:avLst/>
          </a:prstGeom>
        </p:spPr>
      </p:pic>
      <p:pic>
        <p:nvPicPr>
          <p:cNvPr id="25" name="Image 24" descr="Une image contenant roue, dessin&#10;&#10;Description générée automatiquement">
            <a:extLst>
              <a:ext uri="{FF2B5EF4-FFF2-40B4-BE49-F238E27FC236}">
                <a16:creationId xmlns:a16="http://schemas.microsoft.com/office/drawing/2014/main" id="{F1175292-7D92-422F-8878-CDD19167ADD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77557" y="3910590"/>
            <a:ext cx="350911" cy="279152"/>
          </a:xfrm>
          <a:prstGeom prst="rect">
            <a:avLst/>
          </a:prstGeom>
        </p:spPr>
      </p:pic>
      <p:pic>
        <p:nvPicPr>
          <p:cNvPr id="26" name="Image 25" descr="Une image contenant dessin&#10;&#10;Description générée automatiquement">
            <a:extLst>
              <a:ext uri="{FF2B5EF4-FFF2-40B4-BE49-F238E27FC236}">
                <a16:creationId xmlns:a16="http://schemas.microsoft.com/office/drawing/2014/main" id="{7466F175-F120-492B-99A5-DFB14256D3A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527237" y="1229233"/>
            <a:ext cx="350911" cy="279152"/>
          </a:xfrm>
          <a:prstGeom prst="rect">
            <a:avLst/>
          </a:prstGeom>
        </p:spPr>
      </p:pic>
      <p:sp>
        <p:nvSpPr>
          <p:cNvPr id="27" name="Rectangle 26">
            <a:extLst>
              <a:ext uri="{FF2B5EF4-FFF2-40B4-BE49-F238E27FC236}">
                <a16:creationId xmlns:a16="http://schemas.microsoft.com/office/drawing/2014/main" id="{2DCDCA23-D5D8-48DA-A6C9-8080BD8C01DB}"/>
              </a:ext>
            </a:extLst>
          </p:cNvPr>
          <p:cNvSpPr/>
          <p:nvPr userDrawn="1"/>
        </p:nvSpPr>
        <p:spPr>
          <a:xfrm>
            <a:off x="623393" y="1093709"/>
            <a:ext cx="4415580" cy="44046"/>
          </a:xfrm>
          <a:prstGeom prst="rect">
            <a:avLst/>
          </a:prstGeom>
          <a:solidFill>
            <a:srgbClr val="00B050"/>
          </a:solid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539"/>
          </a:p>
        </p:txBody>
      </p:sp>
      <p:sp>
        <p:nvSpPr>
          <p:cNvPr id="28" name="Rectangle 27">
            <a:extLst>
              <a:ext uri="{FF2B5EF4-FFF2-40B4-BE49-F238E27FC236}">
                <a16:creationId xmlns:a16="http://schemas.microsoft.com/office/drawing/2014/main" id="{17D84234-D80D-4BF9-B423-43D2CA3C0E54}"/>
              </a:ext>
            </a:extLst>
          </p:cNvPr>
          <p:cNvSpPr/>
          <p:nvPr userDrawn="1"/>
        </p:nvSpPr>
        <p:spPr>
          <a:xfrm>
            <a:off x="623393" y="3732409"/>
            <a:ext cx="4415580" cy="50203"/>
          </a:xfrm>
          <a:prstGeom prst="rect">
            <a:avLst/>
          </a:prstGeom>
          <a:solidFill>
            <a:srgbClr val="00B050"/>
          </a:solid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539"/>
          </a:p>
        </p:txBody>
      </p:sp>
      <p:sp>
        <p:nvSpPr>
          <p:cNvPr id="29" name="Rectangle 28">
            <a:extLst>
              <a:ext uri="{FF2B5EF4-FFF2-40B4-BE49-F238E27FC236}">
                <a16:creationId xmlns:a16="http://schemas.microsoft.com/office/drawing/2014/main" id="{F3FFD9B4-C4EC-43E5-AAF7-71384851205E}"/>
              </a:ext>
            </a:extLst>
          </p:cNvPr>
          <p:cNvSpPr/>
          <p:nvPr userDrawn="1"/>
        </p:nvSpPr>
        <p:spPr>
          <a:xfrm>
            <a:off x="5369150" y="1093710"/>
            <a:ext cx="6215903" cy="41467"/>
          </a:xfrm>
          <a:prstGeom prst="rect">
            <a:avLst/>
          </a:prstGeom>
          <a:solidFill>
            <a:srgbClr val="00B050"/>
          </a:solid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539"/>
          </a:p>
        </p:txBody>
      </p:sp>
      <p:sp>
        <p:nvSpPr>
          <p:cNvPr id="30" name="Titre 1">
            <a:extLst>
              <a:ext uri="{FF2B5EF4-FFF2-40B4-BE49-F238E27FC236}">
                <a16:creationId xmlns:a16="http://schemas.microsoft.com/office/drawing/2014/main" id="{C2B4B9A3-D9BA-42E3-B5C8-B70953E919C7}"/>
              </a:ext>
            </a:extLst>
          </p:cNvPr>
          <p:cNvSpPr>
            <a:spLocks noGrp="1"/>
          </p:cNvSpPr>
          <p:nvPr>
            <p:ph type="title"/>
          </p:nvPr>
        </p:nvSpPr>
        <p:spPr>
          <a:xfrm>
            <a:off x="623393" y="274638"/>
            <a:ext cx="10682443" cy="418058"/>
          </a:xfrm>
        </p:spPr>
        <p:txBody>
          <a:bodyPr>
            <a:noAutofit/>
          </a:bodyPr>
          <a:lstStyle>
            <a:lvl1pPr>
              <a:defRPr sz="2052">
                <a:solidFill>
                  <a:schemeClr val="bg2">
                    <a:lumMod val="75000"/>
                  </a:schemeClr>
                </a:solidFill>
              </a:defRPr>
            </a:lvl1pPr>
          </a:lstStyle>
          <a:p>
            <a:r>
              <a:rPr lang="fr-FR"/>
              <a:t>Modifiez le style du titre</a:t>
            </a:r>
          </a:p>
        </p:txBody>
      </p:sp>
      <p:pic>
        <p:nvPicPr>
          <p:cNvPr id="31" name="Image 30" descr="Une image contenant dessin&#10;&#10;Description générée automatiquement">
            <a:extLst>
              <a:ext uri="{FF2B5EF4-FFF2-40B4-BE49-F238E27FC236}">
                <a16:creationId xmlns:a16="http://schemas.microsoft.com/office/drawing/2014/main" id="{F0B93FE6-0ADC-407D-9E5C-6CB41AF7691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397755" y="357292"/>
            <a:ext cx="309172" cy="245949"/>
          </a:xfrm>
          <a:prstGeom prst="rect">
            <a:avLst/>
          </a:prstGeom>
        </p:spPr>
      </p:pic>
    </p:spTree>
    <p:extLst>
      <p:ext uri="{BB962C8B-B14F-4D97-AF65-F5344CB8AC3E}">
        <p14:creationId xmlns:p14="http://schemas.microsoft.com/office/powerpoint/2010/main" val="39931057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ANS BANDE GRISE">
    <p:spTree>
      <p:nvGrpSpPr>
        <p:cNvPr id="1" name=""/>
        <p:cNvGrpSpPr/>
        <p:nvPr/>
      </p:nvGrpSpPr>
      <p:grpSpPr>
        <a:xfrm>
          <a:off x="0" y="0"/>
          <a:ext cx="0" cy="0"/>
          <a:chOff x="0" y="0"/>
          <a:chExt cx="0" cy="0"/>
        </a:xfrm>
      </p:grpSpPr>
      <p:pic>
        <p:nvPicPr>
          <p:cNvPr id="8" name="Picture 2" descr="T:\2. CLIENTS\Oresys\power point validés\ELEMENTS\Logo-eventail\Eventail-gauche\Eventail-gauche-enregistrement-web.png"/>
          <p:cNvPicPr>
            <a:picLocks noChangeAspect="1" noChangeArrowheads="1"/>
          </p:cNvPicPr>
          <p:nvPr userDrawn="1"/>
        </p:nvPicPr>
        <p:blipFill>
          <a:blip r:embed="rId2" cstate="print"/>
          <a:srcRect/>
          <a:stretch>
            <a:fillRect/>
          </a:stretch>
        </p:blipFill>
        <p:spPr bwMode="auto">
          <a:xfrm>
            <a:off x="0" y="0"/>
            <a:ext cx="2447595" cy="1206480"/>
          </a:xfrm>
          <a:prstGeom prst="rect">
            <a:avLst/>
          </a:prstGeom>
          <a:noFill/>
        </p:spPr>
      </p:pic>
      <p:sp>
        <p:nvSpPr>
          <p:cNvPr id="4" name="Titre 1">
            <a:extLst>
              <a:ext uri="{FF2B5EF4-FFF2-40B4-BE49-F238E27FC236}">
                <a16:creationId xmlns:a16="http://schemas.microsoft.com/office/drawing/2014/main" id="{DE616163-763B-4CD5-994C-95EB0CCB1DDB}"/>
              </a:ext>
            </a:extLst>
          </p:cNvPr>
          <p:cNvSpPr>
            <a:spLocks noGrp="1"/>
          </p:cNvSpPr>
          <p:nvPr>
            <p:ph type="title"/>
          </p:nvPr>
        </p:nvSpPr>
        <p:spPr>
          <a:xfrm>
            <a:off x="623393" y="274638"/>
            <a:ext cx="10682443" cy="418058"/>
          </a:xfrm>
        </p:spPr>
        <p:txBody>
          <a:bodyPr>
            <a:noAutofit/>
          </a:bodyPr>
          <a:lstStyle>
            <a:lvl1pPr>
              <a:defRPr sz="2052">
                <a:solidFill>
                  <a:schemeClr val="bg2">
                    <a:lumMod val="75000"/>
                  </a:schemeClr>
                </a:solidFill>
              </a:defRPr>
            </a:lvl1pPr>
          </a:lstStyle>
          <a:p>
            <a:r>
              <a:rPr lang="fr-FR"/>
              <a:t>Modifiez le style du titre</a:t>
            </a:r>
          </a:p>
        </p:txBody>
      </p:sp>
      <p:pic>
        <p:nvPicPr>
          <p:cNvPr id="5" name="Image 4" descr="Une image contenant dessin&#10;&#10;Description générée automatiquement">
            <a:extLst>
              <a:ext uri="{FF2B5EF4-FFF2-40B4-BE49-F238E27FC236}">
                <a16:creationId xmlns:a16="http://schemas.microsoft.com/office/drawing/2014/main" id="{2547ABF2-79CD-4C56-9A7B-EF76FCBCAAB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97755" y="357292"/>
            <a:ext cx="309172" cy="245949"/>
          </a:xfrm>
          <a:prstGeom prst="rect">
            <a:avLst/>
          </a:prstGeom>
        </p:spPr>
      </p:pic>
    </p:spTree>
    <p:extLst>
      <p:ext uri="{BB962C8B-B14F-4D97-AF65-F5344CB8AC3E}">
        <p14:creationId xmlns:p14="http://schemas.microsoft.com/office/powerpoint/2010/main" val="1560683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384002" y="1955878"/>
            <a:ext cx="5230284" cy="1362075"/>
          </a:xfrm>
        </p:spPr>
        <p:txBody>
          <a:bodyPr anchor="b">
            <a:normAutofit/>
          </a:bodyPr>
          <a:lstStyle>
            <a:lvl1pPr algn="l">
              <a:defRPr sz="2052" b="1" cap="all">
                <a:solidFill>
                  <a:schemeClr val="accent2"/>
                </a:solidFill>
              </a:defRPr>
            </a:lvl1pPr>
          </a:lstStyle>
          <a:p>
            <a:r>
              <a:rPr lang="fr-FR"/>
              <a:t>Modifiez le style du titre</a:t>
            </a:r>
          </a:p>
        </p:txBody>
      </p:sp>
      <p:sp>
        <p:nvSpPr>
          <p:cNvPr id="3" name="Espace réservé du texte 2"/>
          <p:cNvSpPr>
            <a:spLocks noGrp="1"/>
          </p:cNvSpPr>
          <p:nvPr>
            <p:ph type="body" idx="1"/>
          </p:nvPr>
        </p:nvSpPr>
        <p:spPr>
          <a:xfrm>
            <a:off x="6384000" y="3425540"/>
            <a:ext cx="5303701" cy="1500187"/>
          </a:xfrm>
          <a:prstGeom prst="rect">
            <a:avLst/>
          </a:prstGeom>
        </p:spPr>
        <p:txBody>
          <a:bodyPr/>
          <a:lstStyle>
            <a:lvl1pPr marL="0" indent="0">
              <a:buNone/>
              <a:defRPr sz="1539">
                <a:solidFill>
                  <a:schemeClr val="tx1"/>
                </a:solidFill>
                <a:latin typeface="Cambria" pitchFamily="18" charset="0"/>
              </a:defRPr>
            </a:lvl1pPr>
            <a:lvl2pPr marL="445892" indent="0">
              <a:buNone/>
              <a:defRPr sz="1796">
                <a:solidFill>
                  <a:schemeClr val="tx1">
                    <a:tint val="75000"/>
                  </a:schemeClr>
                </a:solidFill>
              </a:defRPr>
            </a:lvl2pPr>
            <a:lvl3pPr marL="891785" indent="0">
              <a:buNone/>
              <a:defRPr sz="1454">
                <a:solidFill>
                  <a:schemeClr val="tx1">
                    <a:tint val="75000"/>
                  </a:schemeClr>
                </a:solidFill>
              </a:defRPr>
            </a:lvl3pPr>
            <a:lvl4pPr marL="1337677" indent="0">
              <a:buNone/>
              <a:defRPr sz="1368">
                <a:solidFill>
                  <a:schemeClr val="tx1">
                    <a:tint val="75000"/>
                  </a:schemeClr>
                </a:solidFill>
              </a:defRPr>
            </a:lvl4pPr>
            <a:lvl5pPr marL="1783567" indent="0">
              <a:buNone/>
              <a:defRPr sz="1368">
                <a:solidFill>
                  <a:schemeClr val="tx1">
                    <a:tint val="75000"/>
                  </a:schemeClr>
                </a:solidFill>
              </a:defRPr>
            </a:lvl5pPr>
            <a:lvl6pPr marL="2229459" indent="0">
              <a:buNone/>
              <a:defRPr sz="1368">
                <a:solidFill>
                  <a:schemeClr val="tx1">
                    <a:tint val="75000"/>
                  </a:schemeClr>
                </a:solidFill>
              </a:defRPr>
            </a:lvl6pPr>
            <a:lvl7pPr marL="2675350" indent="0">
              <a:buNone/>
              <a:defRPr sz="1368">
                <a:solidFill>
                  <a:schemeClr val="tx1">
                    <a:tint val="75000"/>
                  </a:schemeClr>
                </a:solidFill>
              </a:defRPr>
            </a:lvl7pPr>
            <a:lvl8pPr marL="3121242" indent="0">
              <a:buNone/>
              <a:defRPr sz="1368">
                <a:solidFill>
                  <a:schemeClr val="tx1">
                    <a:tint val="75000"/>
                  </a:schemeClr>
                </a:solidFill>
              </a:defRPr>
            </a:lvl8pPr>
            <a:lvl9pPr marL="3567134" indent="0">
              <a:buNone/>
              <a:defRPr sz="1368">
                <a:solidFill>
                  <a:schemeClr val="tx1">
                    <a:tint val="75000"/>
                  </a:schemeClr>
                </a:solidFill>
              </a:defRPr>
            </a:lvl9pPr>
          </a:lstStyle>
          <a:p>
            <a:pPr lvl="0"/>
            <a:r>
              <a:rPr lang="fr-FR"/>
              <a:t>Modifiez les styles du texte du masque</a:t>
            </a:r>
          </a:p>
        </p:txBody>
      </p:sp>
      <p:sp>
        <p:nvSpPr>
          <p:cNvPr id="5" name="Espace réservé du texte 4"/>
          <p:cNvSpPr>
            <a:spLocks noGrp="1"/>
          </p:cNvSpPr>
          <p:nvPr>
            <p:ph type="body" sz="quarter" idx="11"/>
          </p:nvPr>
        </p:nvSpPr>
        <p:spPr>
          <a:xfrm>
            <a:off x="335363" y="1916832"/>
            <a:ext cx="5568619" cy="4536504"/>
          </a:xfrm>
        </p:spPr>
        <p:txBody>
          <a:bodyPr/>
          <a:lstStyle>
            <a:lvl1pPr marL="334418" indent="-334418">
              <a:spcBef>
                <a:spcPts val="1463"/>
              </a:spcBef>
              <a:spcAft>
                <a:spcPts val="1463"/>
              </a:spcAft>
              <a:buClr>
                <a:schemeClr val="tx1"/>
              </a:buClr>
              <a:buSzPct val="100000"/>
              <a:buFont typeface="Wingdings 3" pitchFamily="18" charset="2"/>
              <a:buChar char=""/>
              <a:defRPr>
                <a:solidFill>
                  <a:schemeClr val="tx1"/>
                </a:solidFill>
              </a:defRPr>
            </a:lvl1pPr>
            <a:lvl2pPr marL="21065" indent="-278682">
              <a:spcBef>
                <a:spcPts val="1463"/>
              </a:spcBef>
              <a:spcAft>
                <a:spcPts val="1463"/>
              </a:spcAft>
              <a:buFont typeface="Helvetica" pitchFamily="34" charset="0"/>
              <a:buChar char="#"/>
              <a:defRPr/>
            </a:lvl2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7" name="Picture 2" descr="T:\2. CLIENTS\Oresys\power point validés\ELEMENTS\Logo-eventail\Eventail-droit\Eventail-droit-enregistrement-web.jpg"/>
          <p:cNvPicPr>
            <a:picLocks noChangeAspect="1" noChangeArrowheads="1"/>
          </p:cNvPicPr>
          <p:nvPr userDrawn="1"/>
        </p:nvPicPr>
        <p:blipFill>
          <a:blip r:embed="rId2" cstate="print"/>
          <a:srcRect/>
          <a:stretch>
            <a:fillRect/>
          </a:stretch>
        </p:blipFill>
        <p:spPr bwMode="auto">
          <a:xfrm>
            <a:off x="6659259" y="0"/>
            <a:ext cx="5532744" cy="2412000"/>
          </a:xfrm>
          <a:prstGeom prst="rect">
            <a:avLst/>
          </a:prstGeom>
          <a:noFill/>
        </p:spPr>
      </p:pic>
      <p:sp>
        <p:nvSpPr>
          <p:cNvPr id="8" name="Text Box 18"/>
          <p:cNvSpPr txBox="1">
            <a:spLocks noChangeArrowheads="1"/>
          </p:cNvSpPr>
          <p:nvPr userDrawn="1"/>
        </p:nvSpPr>
        <p:spPr bwMode="auto">
          <a:xfrm>
            <a:off x="31479" y="6581969"/>
            <a:ext cx="627095" cy="210827"/>
          </a:xfrm>
          <a:prstGeom prst="rect">
            <a:avLst/>
          </a:prstGeom>
          <a:noFill/>
          <a:ln w="9525">
            <a:noFill/>
            <a:miter lim="800000"/>
            <a:headEnd/>
            <a:tailEnd/>
          </a:ln>
          <a:effectLst/>
        </p:spPr>
        <p:txBody>
          <a:bodyPr wrap="none" anchor="ctr">
            <a:spAutoFit/>
          </a:bodyPr>
          <a:lstStyle/>
          <a:p>
            <a:pPr algn="l">
              <a:defRPr/>
            </a:pPr>
            <a:r>
              <a:rPr lang="fr-FR" sz="770">
                <a:solidFill>
                  <a:schemeClr val="accent2"/>
                </a:solidFill>
                <a:latin typeface="+mj-lt"/>
              </a:rPr>
              <a:t>© ORESYS</a:t>
            </a:r>
          </a:p>
        </p:txBody>
      </p:sp>
      <p:sp>
        <p:nvSpPr>
          <p:cNvPr id="11" name="Rectangle 6"/>
          <p:cNvSpPr txBox="1">
            <a:spLocks noChangeArrowheads="1"/>
          </p:cNvSpPr>
          <p:nvPr userDrawn="1"/>
        </p:nvSpPr>
        <p:spPr bwMode="auto">
          <a:xfrm>
            <a:off x="5526385" y="6582897"/>
            <a:ext cx="2540000" cy="208971"/>
          </a:xfrm>
          <a:prstGeom prst="rect">
            <a:avLst/>
          </a:prstGeom>
          <a:noFill/>
          <a:ln w="9525">
            <a:noFill/>
            <a:miter lim="800000"/>
            <a:headEnd/>
            <a:tailEnd/>
          </a:ln>
        </p:spPr>
        <p:txBody>
          <a:bodyPr lIns="89185" tIns="44593" rIns="89185" bIns="44593" anchor="ctr"/>
          <a:lstStyle>
            <a:lvl1pPr eaLnBrk="0" hangingPunct="0">
              <a:defRPr sz="2400">
                <a:solidFill>
                  <a:schemeClr val="tx1"/>
                </a:solidFill>
                <a:latin typeface="Lucida Grande" charset="0"/>
                <a:ea typeface="ヒラギノ角ゴ Pro W3" charset="-128"/>
              </a:defRPr>
            </a:lvl1pPr>
            <a:lvl2pPr marL="37931725" indent="-37474525" eaLnBrk="0" hangingPunct="0">
              <a:defRPr sz="2400">
                <a:solidFill>
                  <a:schemeClr val="tx1"/>
                </a:solidFill>
                <a:latin typeface="Lucida Grande" charset="0"/>
                <a:ea typeface="ヒラギノ角ゴ Pro W3" charset="-128"/>
              </a:defRPr>
            </a:lvl2pPr>
            <a:lvl3pPr eaLnBrk="0" hangingPunct="0">
              <a:defRPr sz="2400">
                <a:solidFill>
                  <a:schemeClr val="tx1"/>
                </a:solidFill>
                <a:latin typeface="Lucida Grande" charset="0"/>
                <a:ea typeface="ヒラギノ角ゴ Pro W3" charset="-128"/>
              </a:defRPr>
            </a:lvl3pPr>
            <a:lvl4pPr eaLnBrk="0" hangingPunct="0">
              <a:defRPr sz="2400">
                <a:solidFill>
                  <a:schemeClr val="tx1"/>
                </a:solidFill>
                <a:latin typeface="Lucida Grande" charset="0"/>
                <a:ea typeface="ヒラギノ角ゴ Pro W3" charset="-128"/>
              </a:defRPr>
            </a:lvl4pPr>
            <a:lvl5pPr eaLnBrk="0" hangingPunct="0">
              <a:defRPr sz="2400">
                <a:solidFill>
                  <a:schemeClr val="tx1"/>
                </a:solidFill>
                <a:latin typeface="Lucida Grande" charset="0"/>
                <a:ea typeface="ヒラギノ角ゴ Pro W3" charset="-128"/>
              </a:defRPr>
            </a:lvl5pPr>
            <a:lvl6pPr marL="457200" eaLnBrk="0" fontAlgn="base" hangingPunct="0">
              <a:spcBef>
                <a:spcPct val="0"/>
              </a:spcBef>
              <a:spcAft>
                <a:spcPct val="0"/>
              </a:spcAft>
              <a:defRPr sz="2400">
                <a:solidFill>
                  <a:schemeClr val="tx1"/>
                </a:solidFill>
                <a:latin typeface="Lucida Grande" charset="0"/>
                <a:ea typeface="ヒラギノ角ゴ Pro W3" charset="-128"/>
              </a:defRPr>
            </a:lvl6pPr>
            <a:lvl7pPr marL="914400" eaLnBrk="0" fontAlgn="base" hangingPunct="0">
              <a:spcBef>
                <a:spcPct val="0"/>
              </a:spcBef>
              <a:spcAft>
                <a:spcPct val="0"/>
              </a:spcAft>
              <a:defRPr sz="2400">
                <a:solidFill>
                  <a:schemeClr val="tx1"/>
                </a:solidFill>
                <a:latin typeface="Lucida Grande" charset="0"/>
                <a:ea typeface="ヒラギノ角ゴ Pro W3" charset="-128"/>
              </a:defRPr>
            </a:lvl7pPr>
            <a:lvl8pPr marL="1371600" eaLnBrk="0" fontAlgn="base" hangingPunct="0">
              <a:spcBef>
                <a:spcPct val="0"/>
              </a:spcBef>
              <a:spcAft>
                <a:spcPct val="0"/>
              </a:spcAft>
              <a:defRPr sz="2400">
                <a:solidFill>
                  <a:schemeClr val="tx1"/>
                </a:solidFill>
                <a:latin typeface="Lucida Grande" charset="0"/>
                <a:ea typeface="ヒラギノ角ゴ Pro W3" charset="-128"/>
              </a:defRPr>
            </a:lvl8pPr>
            <a:lvl9pPr marL="1828800" eaLnBrk="0" fontAlgn="base" hangingPunct="0">
              <a:spcBef>
                <a:spcPct val="0"/>
              </a:spcBef>
              <a:spcAft>
                <a:spcPct val="0"/>
              </a:spcAft>
              <a:defRPr sz="2400">
                <a:solidFill>
                  <a:schemeClr val="tx1"/>
                </a:solidFill>
                <a:latin typeface="Lucida Grande" charset="0"/>
                <a:ea typeface="ヒラギノ角ゴ Pro W3" charset="-128"/>
              </a:defRPr>
            </a:lvl9pPr>
          </a:lstStyle>
          <a:p>
            <a:pPr fontAlgn="auto">
              <a:spcBef>
                <a:spcPts val="0"/>
              </a:spcBef>
              <a:spcAft>
                <a:spcPts val="0"/>
              </a:spcAft>
              <a:defRPr/>
            </a:pPr>
            <a:fld id="{E43B6B0B-2B07-4C4C-96FC-31B33F8FCEAC}" type="slidenum">
              <a:rPr lang="fr-FR" sz="770">
                <a:latin typeface="+mj-lt"/>
                <a:cs typeface="+mn-cs"/>
              </a:rPr>
              <a:pPr fontAlgn="auto">
                <a:spcBef>
                  <a:spcPts val="0"/>
                </a:spcBef>
                <a:spcAft>
                  <a:spcPts val="0"/>
                </a:spcAft>
                <a:defRPr/>
              </a:pPr>
              <a:t>‹N°›</a:t>
            </a:fld>
            <a:endParaRPr lang="fr-FR" sz="770">
              <a:latin typeface="+mj-lt"/>
              <a:cs typeface="+mn-cs"/>
            </a:endParaRPr>
          </a:p>
        </p:txBody>
      </p:sp>
    </p:spTree>
    <p:extLst>
      <p:ext uri="{BB962C8B-B14F-4D97-AF65-F5344CB8AC3E}">
        <p14:creationId xmlns:p14="http://schemas.microsoft.com/office/powerpoint/2010/main" val="2669593383"/>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384002" y="1955878"/>
            <a:ext cx="5230284" cy="1362075"/>
          </a:xfrm>
        </p:spPr>
        <p:txBody>
          <a:bodyPr anchor="b">
            <a:normAutofit/>
          </a:bodyPr>
          <a:lstStyle>
            <a:lvl1pPr algn="l">
              <a:defRPr sz="2052" b="1" cap="all">
                <a:solidFill>
                  <a:schemeClr val="accent2"/>
                </a:solidFill>
              </a:defRPr>
            </a:lvl1pPr>
          </a:lstStyle>
          <a:p>
            <a:r>
              <a:rPr lang="fr-FR"/>
              <a:t>Modifiez le style du titre</a:t>
            </a:r>
          </a:p>
        </p:txBody>
      </p:sp>
      <p:sp>
        <p:nvSpPr>
          <p:cNvPr id="3" name="Espace réservé du texte 2"/>
          <p:cNvSpPr>
            <a:spLocks noGrp="1"/>
          </p:cNvSpPr>
          <p:nvPr>
            <p:ph type="body" idx="1"/>
          </p:nvPr>
        </p:nvSpPr>
        <p:spPr>
          <a:xfrm>
            <a:off x="6384000" y="3425540"/>
            <a:ext cx="5303701" cy="1500187"/>
          </a:xfrm>
          <a:prstGeom prst="rect">
            <a:avLst/>
          </a:prstGeom>
        </p:spPr>
        <p:txBody>
          <a:bodyPr>
            <a:normAutofit/>
          </a:bodyPr>
          <a:lstStyle>
            <a:lvl1pPr marL="0" indent="0">
              <a:buNone/>
              <a:defRPr lang="fr-FR" sz="1539" b="1" kern="1200" dirty="0" smtClean="0">
                <a:solidFill>
                  <a:schemeClr val="tx1"/>
                </a:solidFill>
                <a:latin typeface="Cambria" pitchFamily="18" charset="0"/>
                <a:ea typeface="ヒラギノ角ゴ Pro W3" pitchFamily="28" charset="-128"/>
                <a:cs typeface="Helvetica" pitchFamily="34" charset="0"/>
              </a:defRPr>
            </a:lvl1pPr>
            <a:lvl2pPr marL="445892" indent="0">
              <a:buNone/>
              <a:defRPr sz="1796">
                <a:solidFill>
                  <a:schemeClr val="tx1">
                    <a:tint val="75000"/>
                  </a:schemeClr>
                </a:solidFill>
              </a:defRPr>
            </a:lvl2pPr>
            <a:lvl3pPr marL="891785" indent="0">
              <a:buNone/>
              <a:defRPr sz="1454">
                <a:solidFill>
                  <a:schemeClr val="tx1">
                    <a:tint val="75000"/>
                  </a:schemeClr>
                </a:solidFill>
              </a:defRPr>
            </a:lvl3pPr>
            <a:lvl4pPr marL="1337677" indent="0">
              <a:buNone/>
              <a:defRPr sz="1368">
                <a:solidFill>
                  <a:schemeClr val="tx1">
                    <a:tint val="75000"/>
                  </a:schemeClr>
                </a:solidFill>
              </a:defRPr>
            </a:lvl4pPr>
            <a:lvl5pPr marL="1783567" indent="0">
              <a:buNone/>
              <a:defRPr sz="1368">
                <a:solidFill>
                  <a:schemeClr val="tx1">
                    <a:tint val="75000"/>
                  </a:schemeClr>
                </a:solidFill>
              </a:defRPr>
            </a:lvl5pPr>
            <a:lvl6pPr marL="2229459" indent="0">
              <a:buNone/>
              <a:defRPr sz="1368">
                <a:solidFill>
                  <a:schemeClr val="tx1">
                    <a:tint val="75000"/>
                  </a:schemeClr>
                </a:solidFill>
              </a:defRPr>
            </a:lvl6pPr>
            <a:lvl7pPr marL="2675350" indent="0">
              <a:buNone/>
              <a:defRPr sz="1368">
                <a:solidFill>
                  <a:schemeClr val="tx1">
                    <a:tint val="75000"/>
                  </a:schemeClr>
                </a:solidFill>
              </a:defRPr>
            </a:lvl7pPr>
            <a:lvl8pPr marL="3121242" indent="0">
              <a:buNone/>
              <a:defRPr sz="1368">
                <a:solidFill>
                  <a:schemeClr val="tx1">
                    <a:tint val="75000"/>
                  </a:schemeClr>
                </a:solidFill>
              </a:defRPr>
            </a:lvl8pPr>
            <a:lvl9pPr marL="3567134" indent="0">
              <a:buNone/>
              <a:defRPr sz="1368">
                <a:solidFill>
                  <a:schemeClr val="tx1">
                    <a:tint val="75000"/>
                  </a:schemeClr>
                </a:solidFill>
              </a:defRPr>
            </a:lvl9pPr>
          </a:lstStyle>
          <a:p>
            <a:pPr lvl="0"/>
            <a:r>
              <a:rPr lang="fr-FR"/>
              <a:t>Modifiez les styles du texte du masque</a:t>
            </a:r>
          </a:p>
        </p:txBody>
      </p:sp>
      <p:sp>
        <p:nvSpPr>
          <p:cNvPr id="10" name="Espace réservé du texte 9"/>
          <p:cNvSpPr>
            <a:spLocks noGrp="1"/>
          </p:cNvSpPr>
          <p:nvPr>
            <p:ph type="body" sz="quarter" idx="10"/>
          </p:nvPr>
        </p:nvSpPr>
        <p:spPr>
          <a:xfrm>
            <a:off x="4176188" y="1961845"/>
            <a:ext cx="1670049" cy="41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90" tIns="52145" rIns="104290" bIns="52145" numCol="1" anchor="t" anchorCtr="0" compatLnSpc="1">
            <a:prstTxWarp prst="textNoShape">
              <a:avLst/>
            </a:prstTxWarp>
          </a:bodyPr>
          <a:lstStyle>
            <a:lvl1pPr marL="0" indent="0" algn="r" rtl="0" eaLnBrk="0" fontAlgn="base" hangingPunct="0">
              <a:lnSpc>
                <a:spcPct val="100000"/>
              </a:lnSpc>
              <a:spcBef>
                <a:spcPts val="0"/>
              </a:spcBef>
              <a:spcAft>
                <a:spcPts val="1171"/>
              </a:spcAft>
              <a:buClr>
                <a:schemeClr val="accent2"/>
              </a:buClr>
              <a:buFont typeface="+mj-lt"/>
              <a:buNone/>
              <a:defRPr lang="fr-FR" sz="1026" b="1" kern="1200" dirty="0">
                <a:solidFill>
                  <a:schemeClr val="bg2"/>
                </a:solidFill>
                <a:latin typeface="Helvetica" pitchFamily="34" charset="0"/>
                <a:ea typeface="ヒラギノ角ゴ Pro W3" pitchFamily="28" charset="-128"/>
                <a:cs typeface="Helvetica" pitchFamily="34" charset="0"/>
              </a:defRPr>
            </a:lvl1pPr>
          </a:lstStyle>
          <a:p>
            <a:pPr marL="0" lvl="0" indent="0" algn="r">
              <a:lnSpc>
                <a:spcPct val="100000"/>
              </a:lnSpc>
              <a:spcBef>
                <a:spcPts val="0"/>
              </a:spcBef>
              <a:spcAft>
                <a:spcPts val="1171"/>
              </a:spcAft>
            </a:pPr>
            <a:r>
              <a:rPr lang="fr-FR"/>
              <a:t>Modifiez les styles du texte du masque</a:t>
            </a:r>
          </a:p>
        </p:txBody>
      </p:sp>
      <p:pic>
        <p:nvPicPr>
          <p:cNvPr id="11" name="Picture 2" descr="T:\2. CLIENTS\Oresys\power point validés\ELEMENTS\Logo-eventail\Eventail-droit\Eventail-droit-enregistrement-web.jpg"/>
          <p:cNvPicPr>
            <a:picLocks noChangeAspect="1" noChangeArrowheads="1"/>
          </p:cNvPicPr>
          <p:nvPr userDrawn="1"/>
        </p:nvPicPr>
        <p:blipFill>
          <a:blip r:embed="rId2" cstate="print"/>
          <a:srcRect/>
          <a:stretch>
            <a:fillRect/>
          </a:stretch>
        </p:blipFill>
        <p:spPr bwMode="auto">
          <a:xfrm>
            <a:off x="6659259" y="0"/>
            <a:ext cx="5532744" cy="2412000"/>
          </a:xfrm>
          <a:prstGeom prst="rect">
            <a:avLst/>
          </a:prstGeom>
          <a:noFill/>
        </p:spPr>
      </p:pic>
      <p:sp>
        <p:nvSpPr>
          <p:cNvPr id="14" name="Text Box 18"/>
          <p:cNvSpPr txBox="1">
            <a:spLocks noChangeArrowheads="1"/>
          </p:cNvSpPr>
          <p:nvPr userDrawn="1"/>
        </p:nvSpPr>
        <p:spPr bwMode="auto">
          <a:xfrm>
            <a:off x="31479" y="6581969"/>
            <a:ext cx="627095" cy="210827"/>
          </a:xfrm>
          <a:prstGeom prst="rect">
            <a:avLst/>
          </a:prstGeom>
          <a:noFill/>
          <a:ln w="9525">
            <a:noFill/>
            <a:miter lim="800000"/>
            <a:headEnd/>
            <a:tailEnd/>
          </a:ln>
          <a:effectLst/>
        </p:spPr>
        <p:txBody>
          <a:bodyPr wrap="none" anchor="ctr">
            <a:spAutoFit/>
          </a:bodyPr>
          <a:lstStyle/>
          <a:p>
            <a:pPr algn="l">
              <a:defRPr/>
            </a:pPr>
            <a:r>
              <a:rPr lang="fr-FR" sz="770">
                <a:solidFill>
                  <a:schemeClr val="accent2"/>
                </a:solidFill>
                <a:latin typeface="+mj-lt"/>
              </a:rPr>
              <a:t>© ORESYS</a:t>
            </a:r>
          </a:p>
        </p:txBody>
      </p:sp>
      <p:sp>
        <p:nvSpPr>
          <p:cNvPr id="15" name="Rectangle 6"/>
          <p:cNvSpPr txBox="1">
            <a:spLocks noChangeArrowheads="1"/>
          </p:cNvSpPr>
          <p:nvPr userDrawn="1"/>
        </p:nvSpPr>
        <p:spPr bwMode="auto">
          <a:xfrm>
            <a:off x="5526385" y="6582897"/>
            <a:ext cx="2540000" cy="208971"/>
          </a:xfrm>
          <a:prstGeom prst="rect">
            <a:avLst/>
          </a:prstGeom>
          <a:noFill/>
          <a:ln w="9525">
            <a:noFill/>
            <a:miter lim="800000"/>
            <a:headEnd/>
            <a:tailEnd/>
          </a:ln>
        </p:spPr>
        <p:txBody>
          <a:bodyPr lIns="89185" tIns="44593" rIns="89185" bIns="44593" anchor="ctr"/>
          <a:lstStyle>
            <a:lvl1pPr eaLnBrk="0" hangingPunct="0">
              <a:defRPr sz="2400">
                <a:solidFill>
                  <a:schemeClr val="tx1"/>
                </a:solidFill>
                <a:latin typeface="Lucida Grande" charset="0"/>
                <a:ea typeface="ヒラギノ角ゴ Pro W3" charset="-128"/>
              </a:defRPr>
            </a:lvl1pPr>
            <a:lvl2pPr marL="37931725" indent="-37474525" eaLnBrk="0" hangingPunct="0">
              <a:defRPr sz="2400">
                <a:solidFill>
                  <a:schemeClr val="tx1"/>
                </a:solidFill>
                <a:latin typeface="Lucida Grande" charset="0"/>
                <a:ea typeface="ヒラギノ角ゴ Pro W3" charset="-128"/>
              </a:defRPr>
            </a:lvl2pPr>
            <a:lvl3pPr eaLnBrk="0" hangingPunct="0">
              <a:defRPr sz="2400">
                <a:solidFill>
                  <a:schemeClr val="tx1"/>
                </a:solidFill>
                <a:latin typeface="Lucida Grande" charset="0"/>
                <a:ea typeface="ヒラギノ角ゴ Pro W3" charset="-128"/>
              </a:defRPr>
            </a:lvl3pPr>
            <a:lvl4pPr eaLnBrk="0" hangingPunct="0">
              <a:defRPr sz="2400">
                <a:solidFill>
                  <a:schemeClr val="tx1"/>
                </a:solidFill>
                <a:latin typeface="Lucida Grande" charset="0"/>
                <a:ea typeface="ヒラギノ角ゴ Pro W3" charset="-128"/>
              </a:defRPr>
            </a:lvl4pPr>
            <a:lvl5pPr eaLnBrk="0" hangingPunct="0">
              <a:defRPr sz="2400">
                <a:solidFill>
                  <a:schemeClr val="tx1"/>
                </a:solidFill>
                <a:latin typeface="Lucida Grande" charset="0"/>
                <a:ea typeface="ヒラギノ角ゴ Pro W3" charset="-128"/>
              </a:defRPr>
            </a:lvl5pPr>
            <a:lvl6pPr marL="457200" eaLnBrk="0" fontAlgn="base" hangingPunct="0">
              <a:spcBef>
                <a:spcPct val="0"/>
              </a:spcBef>
              <a:spcAft>
                <a:spcPct val="0"/>
              </a:spcAft>
              <a:defRPr sz="2400">
                <a:solidFill>
                  <a:schemeClr val="tx1"/>
                </a:solidFill>
                <a:latin typeface="Lucida Grande" charset="0"/>
                <a:ea typeface="ヒラギノ角ゴ Pro W3" charset="-128"/>
              </a:defRPr>
            </a:lvl6pPr>
            <a:lvl7pPr marL="914400" eaLnBrk="0" fontAlgn="base" hangingPunct="0">
              <a:spcBef>
                <a:spcPct val="0"/>
              </a:spcBef>
              <a:spcAft>
                <a:spcPct val="0"/>
              </a:spcAft>
              <a:defRPr sz="2400">
                <a:solidFill>
                  <a:schemeClr val="tx1"/>
                </a:solidFill>
                <a:latin typeface="Lucida Grande" charset="0"/>
                <a:ea typeface="ヒラギノ角ゴ Pro W3" charset="-128"/>
              </a:defRPr>
            </a:lvl7pPr>
            <a:lvl8pPr marL="1371600" eaLnBrk="0" fontAlgn="base" hangingPunct="0">
              <a:spcBef>
                <a:spcPct val="0"/>
              </a:spcBef>
              <a:spcAft>
                <a:spcPct val="0"/>
              </a:spcAft>
              <a:defRPr sz="2400">
                <a:solidFill>
                  <a:schemeClr val="tx1"/>
                </a:solidFill>
                <a:latin typeface="Lucida Grande" charset="0"/>
                <a:ea typeface="ヒラギノ角ゴ Pro W3" charset="-128"/>
              </a:defRPr>
            </a:lvl8pPr>
            <a:lvl9pPr marL="1828800" eaLnBrk="0" fontAlgn="base" hangingPunct="0">
              <a:spcBef>
                <a:spcPct val="0"/>
              </a:spcBef>
              <a:spcAft>
                <a:spcPct val="0"/>
              </a:spcAft>
              <a:defRPr sz="2400">
                <a:solidFill>
                  <a:schemeClr val="tx1"/>
                </a:solidFill>
                <a:latin typeface="Lucida Grande" charset="0"/>
                <a:ea typeface="ヒラギノ角ゴ Pro W3" charset="-128"/>
              </a:defRPr>
            </a:lvl9pPr>
          </a:lstStyle>
          <a:p>
            <a:pPr fontAlgn="auto">
              <a:spcBef>
                <a:spcPts val="0"/>
              </a:spcBef>
              <a:spcAft>
                <a:spcPts val="0"/>
              </a:spcAft>
              <a:defRPr/>
            </a:pPr>
            <a:fld id="{E43B6B0B-2B07-4C4C-96FC-31B33F8FCEAC}" type="slidenum">
              <a:rPr lang="fr-FR" sz="770">
                <a:latin typeface="+mj-lt"/>
                <a:cs typeface="+mn-cs"/>
              </a:rPr>
              <a:pPr fontAlgn="auto">
                <a:spcBef>
                  <a:spcPts val="0"/>
                </a:spcBef>
                <a:spcAft>
                  <a:spcPts val="0"/>
                </a:spcAft>
                <a:defRPr/>
              </a:pPr>
              <a:t>‹N°›</a:t>
            </a:fld>
            <a:endParaRPr lang="fr-FR" sz="770">
              <a:latin typeface="+mj-lt"/>
              <a:cs typeface="+mn-cs"/>
            </a:endParaRPr>
          </a:p>
        </p:txBody>
      </p:sp>
      <p:pic>
        <p:nvPicPr>
          <p:cNvPr id="12" name="Picture 2" descr="C:\Users\MarieH\Desktop\Qualite-sup-Mars-2013\Chapitre\Chapitre-ppt2.jpg"/>
          <p:cNvPicPr>
            <a:picLocks noChangeAspect="1" noChangeArrowheads="1"/>
          </p:cNvPicPr>
          <p:nvPr userDrawn="1"/>
        </p:nvPicPr>
        <p:blipFill>
          <a:blip r:embed="rId3" cstate="print"/>
          <a:srcRect/>
          <a:stretch>
            <a:fillRect/>
          </a:stretch>
        </p:blipFill>
        <p:spPr bwMode="auto">
          <a:xfrm>
            <a:off x="0" y="0"/>
            <a:ext cx="3791744" cy="6858000"/>
          </a:xfrm>
          <a:prstGeom prst="rect">
            <a:avLst/>
          </a:prstGeom>
          <a:noFill/>
        </p:spPr>
      </p:pic>
    </p:spTree>
    <p:extLst>
      <p:ext uri="{BB962C8B-B14F-4D97-AF65-F5344CB8AC3E}">
        <p14:creationId xmlns:p14="http://schemas.microsoft.com/office/powerpoint/2010/main" val="1140685219"/>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384002" y="1955878"/>
            <a:ext cx="5230284" cy="1362075"/>
          </a:xfrm>
        </p:spPr>
        <p:txBody>
          <a:bodyPr anchor="b">
            <a:normAutofit/>
          </a:bodyPr>
          <a:lstStyle>
            <a:lvl1pPr algn="l">
              <a:defRPr sz="2052" b="1" cap="all">
                <a:solidFill>
                  <a:schemeClr val="accent2"/>
                </a:solidFill>
              </a:defRPr>
            </a:lvl1pPr>
          </a:lstStyle>
          <a:p>
            <a:r>
              <a:rPr lang="fr-FR"/>
              <a:t>Modifiez le style du titre</a:t>
            </a:r>
          </a:p>
        </p:txBody>
      </p:sp>
      <p:sp>
        <p:nvSpPr>
          <p:cNvPr id="3" name="Espace réservé du texte 2"/>
          <p:cNvSpPr>
            <a:spLocks noGrp="1"/>
          </p:cNvSpPr>
          <p:nvPr>
            <p:ph type="body" idx="1"/>
          </p:nvPr>
        </p:nvSpPr>
        <p:spPr>
          <a:xfrm>
            <a:off x="6384000" y="3425540"/>
            <a:ext cx="5303701" cy="1500187"/>
          </a:xfrm>
          <a:prstGeom prst="rect">
            <a:avLst/>
          </a:prstGeom>
        </p:spPr>
        <p:txBody>
          <a:bodyPr>
            <a:normAutofit/>
          </a:bodyPr>
          <a:lstStyle>
            <a:lvl1pPr marL="0" indent="0">
              <a:buNone/>
              <a:defRPr lang="fr-FR" sz="1539" b="1" kern="1200" dirty="0" smtClean="0">
                <a:solidFill>
                  <a:schemeClr val="tx1"/>
                </a:solidFill>
                <a:latin typeface="Cambria" pitchFamily="18" charset="0"/>
                <a:ea typeface="ヒラギノ角ゴ Pro W3" pitchFamily="28" charset="-128"/>
                <a:cs typeface="Helvetica" pitchFamily="34" charset="0"/>
              </a:defRPr>
            </a:lvl1pPr>
            <a:lvl2pPr marL="445892" indent="0">
              <a:buNone/>
              <a:defRPr sz="1796">
                <a:solidFill>
                  <a:schemeClr val="tx1">
                    <a:tint val="75000"/>
                  </a:schemeClr>
                </a:solidFill>
              </a:defRPr>
            </a:lvl2pPr>
            <a:lvl3pPr marL="891785" indent="0">
              <a:buNone/>
              <a:defRPr sz="1454">
                <a:solidFill>
                  <a:schemeClr val="tx1">
                    <a:tint val="75000"/>
                  </a:schemeClr>
                </a:solidFill>
              </a:defRPr>
            </a:lvl3pPr>
            <a:lvl4pPr marL="1337677" indent="0">
              <a:buNone/>
              <a:defRPr sz="1368">
                <a:solidFill>
                  <a:schemeClr val="tx1">
                    <a:tint val="75000"/>
                  </a:schemeClr>
                </a:solidFill>
              </a:defRPr>
            </a:lvl4pPr>
            <a:lvl5pPr marL="1783567" indent="0">
              <a:buNone/>
              <a:defRPr sz="1368">
                <a:solidFill>
                  <a:schemeClr val="tx1">
                    <a:tint val="75000"/>
                  </a:schemeClr>
                </a:solidFill>
              </a:defRPr>
            </a:lvl5pPr>
            <a:lvl6pPr marL="2229459" indent="0">
              <a:buNone/>
              <a:defRPr sz="1368">
                <a:solidFill>
                  <a:schemeClr val="tx1">
                    <a:tint val="75000"/>
                  </a:schemeClr>
                </a:solidFill>
              </a:defRPr>
            </a:lvl6pPr>
            <a:lvl7pPr marL="2675350" indent="0">
              <a:buNone/>
              <a:defRPr sz="1368">
                <a:solidFill>
                  <a:schemeClr val="tx1">
                    <a:tint val="75000"/>
                  </a:schemeClr>
                </a:solidFill>
              </a:defRPr>
            </a:lvl7pPr>
            <a:lvl8pPr marL="3121242" indent="0">
              <a:buNone/>
              <a:defRPr sz="1368">
                <a:solidFill>
                  <a:schemeClr val="tx1">
                    <a:tint val="75000"/>
                  </a:schemeClr>
                </a:solidFill>
              </a:defRPr>
            </a:lvl8pPr>
            <a:lvl9pPr marL="3567134" indent="0">
              <a:buNone/>
              <a:defRPr sz="1368">
                <a:solidFill>
                  <a:schemeClr val="tx1">
                    <a:tint val="75000"/>
                  </a:schemeClr>
                </a:solidFill>
              </a:defRPr>
            </a:lvl9pPr>
          </a:lstStyle>
          <a:p>
            <a:pPr lvl="0"/>
            <a:r>
              <a:rPr lang="fr-FR"/>
              <a:t>Modifiez les styles du texte du masque</a:t>
            </a:r>
          </a:p>
        </p:txBody>
      </p:sp>
      <p:sp>
        <p:nvSpPr>
          <p:cNvPr id="10" name="Espace réservé du texte 9"/>
          <p:cNvSpPr>
            <a:spLocks noGrp="1"/>
          </p:cNvSpPr>
          <p:nvPr>
            <p:ph type="body" sz="quarter" idx="10"/>
          </p:nvPr>
        </p:nvSpPr>
        <p:spPr>
          <a:xfrm>
            <a:off x="4176188" y="1961845"/>
            <a:ext cx="1670049" cy="41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90" tIns="52145" rIns="104290" bIns="52145" numCol="1" anchor="t" anchorCtr="0" compatLnSpc="1">
            <a:prstTxWarp prst="textNoShape">
              <a:avLst/>
            </a:prstTxWarp>
          </a:bodyPr>
          <a:lstStyle>
            <a:lvl1pPr marL="0" indent="0" algn="r" rtl="0" eaLnBrk="0" fontAlgn="base" hangingPunct="0">
              <a:lnSpc>
                <a:spcPct val="100000"/>
              </a:lnSpc>
              <a:spcBef>
                <a:spcPts val="0"/>
              </a:spcBef>
              <a:spcAft>
                <a:spcPts val="1171"/>
              </a:spcAft>
              <a:buClr>
                <a:schemeClr val="accent2"/>
              </a:buClr>
              <a:buFont typeface="+mj-lt"/>
              <a:buNone/>
              <a:defRPr lang="fr-FR" sz="1026" b="1" kern="1200" dirty="0">
                <a:solidFill>
                  <a:schemeClr val="bg2"/>
                </a:solidFill>
                <a:latin typeface="Helvetica" pitchFamily="34" charset="0"/>
                <a:ea typeface="ヒラギノ角ゴ Pro W3" pitchFamily="28" charset="-128"/>
                <a:cs typeface="Helvetica" pitchFamily="34" charset="0"/>
              </a:defRPr>
            </a:lvl1pPr>
          </a:lstStyle>
          <a:p>
            <a:pPr marL="0" lvl="0" indent="0" algn="r">
              <a:lnSpc>
                <a:spcPct val="100000"/>
              </a:lnSpc>
              <a:spcBef>
                <a:spcPts val="0"/>
              </a:spcBef>
              <a:spcAft>
                <a:spcPts val="1171"/>
              </a:spcAft>
            </a:pPr>
            <a:r>
              <a:rPr lang="fr-FR"/>
              <a:t>Modifiez les styles du texte du masque</a:t>
            </a:r>
          </a:p>
        </p:txBody>
      </p:sp>
      <p:pic>
        <p:nvPicPr>
          <p:cNvPr id="12" name="Picture 2" descr="T:\2. CLIENTS\Oresys\power point validés\ELEMENTS\Logo-eventail\Eventail-droit\Eventail-droit-enregistrement-web.jpg"/>
          <p:cNvPicPr>
            <a:picLocks noChangeAspect="1" noChangeArrowheads="1"/>
          </p:cNvPicPr>
          <p:nvPr userDrawn="1"/>
        </p:nvPicPr>
        <p:blipFill>
          <a:blip r:embed="rId2" cstate="print"/>
          <a:srcRect/>
          <a:stretch>
            <a:fillRect/>
          </a:stretch>
        </p:blipFill>
        <p:spPr bwMode="auto">
          <a:xfrm>
            <a:off x="6659259" y="0"/>
            <a:ext cx="5532744" cy="2412000"/>
          </a:xfrm>
          <a:prstGeom prst="rect">
            <a:avLst/>
          </a:prstGeom>
          <a:noFill/>
        </p:spPr>
      </p:pic>
      <p:sp>
        <p:nvSpPr>
          <p:cNvPr id="14" name="Text Box 18"/>
          <p:cNvSpPr txBox="1">
            <a:spLocks noChangeArrowheads="1"/>
          </p:cNvSpPr>
          <p:nvPr userDrawn="1"/>
        </p:nvSpPr>
        <p:spPr bwMode="auto">
          <a:xfrm>
            <a:off x="31479" y="6581969"/>
            <a:ext cx="627095" cy="210827"/>
          </a:xfrm>
          <a:prstGeom prst="rect">
            <a:avLst/>
          </a:prstGeom>
          <a:noFill/>
          <a:ln w="9525">
            <a:noFill/>
            <a:miter lim="800000"/>
            <a:headEnd/>
            <a:tailEnd/>
          </a:ln>
          <a:effectLst/>
        </p:spPr>
        <p:txBody>
          <a:bodyPr wrap="none" anchor="ctr">
            <a:spAutoFit/>
          </a:bodyPr>
          <a:lstStyle/>
          <a:p>
            <a:pPr algn="l">
              <a:defRPr/>
            </a:pPr>
            <a:r>
              <a:rPr lang="fr-FR" sz="770">
                <a:solidFill>
                  <a:schemeClr val="accent2"/>
                </a:solidFill>
                <a:latin typeface="+mj-lt"/>
              </a:rPr>
              <a:t>© ORESYS</a:t>
            </a:r>
          </a:p>
        </p:txBody>
      </p:sp>
      <p:sp>
        <p:nvSpPr>
          <p:cNvPr id="15" name="Rectangle 6"/>
          <p:cNvSpPr txBox="1">
            <a:spLocks noChangeArrowheads="1"/>
          </p:cNvSpPr>
          <p:nvPr userDrawn="1"/>
        </p:nvSpPr>
        <p:spPr bwMode="auto">
          <a:xfrm>
            <a:off x="5526385" y="6582897"/>
            <a:ext cx="2540000" cy="208971"/>
          </a:xfrm>
          <a:prstGeom prst="rect">
            <a:avLst/>
          </a:prstGeom>
          <a:noFill/>
          <a:ln w="9525">
            <a:noFill/>
            <a:miter lim="800000"/>
            <a:headEnd/>
            <a:tailEnd/>
          </a:ln>
        </p:spPr>
        <p:txBody>
          <a:bodyPr lIns="89185" tIns="44593" rIns="89185" bIns="44593" anchor="ctr"/>
          <a:lstStyle>
            <a:lvl1pPr eaLnBrk="0" hangingPunct="0">
              <a:defRPr sz="2400">
                <a:solidFill>
                  <a:schemeClr val="tx1"/>
                </a:solidFill>
                <a:latin typeface="Lucida Grande" charset="0"/>
                <a:ea typeface="ヒラギノ角ゴ Pro W3" charset="-128"/>
              </a:defRPr>
            </a:lvl1pPr>
            <a:lvl2pPr marL="37931725" indent="-37474525" eaLnBrk="0" hangingPunct="0">
              <a:defRPr sz="2400">
                <a:solidFill>
                  <a:schemeClr val="tx1"/>
                </a:solidFill>
                <a:latin typeface="Lucida Grande" charset="0"/>
                <a:ea typeface="ヒラギノ角ゴ Pro W3" charset="-128"/>
              </a:defRPr>
            </a:lvl2pPr>
            <a:lvl3pPr eaLnBrk="0" hangingPunct="0">
              <a:defRPr sz="2400">
                <a:solidFill>
                  <a:schemeClr val="tx1"/>
                </a:solidFill>
                <a:latin typeface="Lucida Grande" charset="0"/>
                <a:ea typeface="ヒラギノ角ゴ Pro W3" charset="-128"/>
              </a:defRPr>
            </a:lvl3pPr>
            <a:lvl4pPr eaLnBrk="0" hangingPunct="0">
              <a:defRPr sz="2400">
                <a:solidFill>
                  <a:schemeClr val="tx1"/>
                </a:solidFill>
                <a:latin typeface="Lucida Grande" charset="0"/>
                <a:ea typeface="ヒラギノ角ゴ Pro W3" charset="-128"/>
              </a:defRPr>
            </a:lvl4pPr>
            <a:lvl5pPr eaLnBrk="0" hangingPunct="0">
              <a:defRPr sz="2400">
                <a:solidFill>
                  <a:schemeClr val="tx1"/>
                </a:solidFill>
                <a:latin typeface="Lucida Grande" charset="0"/>
                <a:ea typeface="ヒラギノ角ゴ Pro W3" charset="-128"/>
              </a:defRPr>
            </a:lvl5pPr>
            <a:lvl6pPr marL="457200" eaLnBrk="0" fontAlgn="base" hangingPunct="0">
              <a:spcBef>
                <a:spcPct val="0"/>
              </a:spcBef>
              <a:spcAft>
                <a:spcPct val="0"/>
              </a:spcAft>
              <a:defRPr sz="2400">
                <a:solidFill>
                  <a:schemeClr val="tx1"/>
                </a:solidFill>
                <a:latin typeface="Lucida Grande" charset="0"/>
                <a:ea typeface="ヒラギノ角ゴ Pro W3" charset="-128"/>
              </a:defRPr>
            </a:lvl6pPr>
            <a:lvl7pPr marL="914400" eaLnBrk="0" fontAlgn="base" hangingPunct="0">
              <a:spcBef>
                <a:spcPct val="0"/>
              </a:spcBef>
              <a:spcAft>
                <a:spcPct val="0"/>
              </a:spcAft>
              <a:defRPr sz="2400">
                <a:solidFill>
                  <a:schemeClr val="tx1"/>
                </a:solidFill>
                <a:latin typeface="Lucida Grande" charset="0"/>
                <a:ea typeface="ヒラギノ角ゴ Pro W3" charset="-128"/>
              </a:defRPr>
            </a:lvl7pPr>
            <a:lvl8pPr marL="1371600" eaLnBrk="0" fontAlgn="base" hangingPunct="0">
              <a:spcBef>
                <a:spcPct val="0"/>
              </a:spcBef>
              <a:spcAft>
                <a:spcPct val="0"/>
              </a:spcAft>
              <a:defRPr sz="2400">
                <a:solidFill>
                  <a:schemeClr val="tx1"/>
                </a:solidFill>
                <a:latin typeface="Lucida Grande" charset="0"/>
                <a:ea typeface="ヒラギノ角ゴ Pro W3" charset="-128"/>
              </a:defRPr>
            </a:lvl8pPr>
            <a:lvl9pPr marL="1828800" eaLnBrk="0" fontAlgn="base" hangingPunct="0">
              <a:spcBef>
                <a:spcPct val="0"/>
              </a:spcBef>
              <a:spcAft>
                <a:spcPct val="0"/>
              </a:spcAft>
              <a:defRPr sz="2400">
                <a:solidFill>
                  <a:schemeClr val="tx1"/>
                </a:solidFill>
                <a:latin typeface="Lucida Grande" charset="0"/>
                <a:ea typeface="ヒラギノ角ゴ Pro W3" charset="-128"/>
              </a:defRPr>
            </a:lvl9pPr>
          </a:lstStyle>
          <a:p>
            <a:pPr fontAlgn="auto">
              <a:spcBef>
                <a:spcPts val="0"/>
              </a:spcBef>
              <a:spcAft>
                <a:spcPts val="0"/>
              </a:spcAft>
              <a:defRPr/>
            </a:pPr>
            <a:fld id="{E43B6B0B-2B07-4C4C-96FC-31B33F8FCEAC}" type="slidenum">
              <a:rPr lang="fr-FR" sz="770">
                <a:latin typeface="+mj-lt"/>
                <a:cs typeface="+mn-cs"/>
              </a:rPr>
              <a:pPr fontAlgn="auto">
                <a:spcBef>
                  <a:spcPts val="0"/>
                </a:spcBef>
                <a:spcAft>
                  <a:spcPts val="0"/>
                </a:spcAft>
                <a:defRPr/>
              </a:pPr>
              <a:t>‹N°›</a:t>
            </a:fld>
            <a:endParaRPr lang="fr-FR" sz="770">
              <a:latin typeface="+mj-lt"/>
              <a:cs typeface="+mn-cs"/>
            </a:endParaRPr>
          </a:p>
        </p:txBody>
      </p:sp>
      <p:pic>
        <p:nvPicPr>
          <p:cNvPr id="11" name="Picture 2" descr="C:\Users\MarieH\Desktop\Qualite-sup-Mars-2013\Chapitre\Chapitre-ppt3.jpg"/>
          <p:cNvPicPr>
            <a:picLocks noChangeAspect="1" noChangeArrowheads="1"/>
          </p:cNvPicPr>
          <p:nvPr userDrawn="1"/>
        </p:nvPicPr>
        <p:blipFill>
          <a:blip r:embed="rId3" cstate="print"/>
          <a:srcRect/>
          <a:stretch>
            <a:fillRect/>
          </a:stretch>
        </p:blipFill>
        <p:spPr bwMode="auto">
          <a:xfrm>
            <a:off x="-19140" y="1"/>
            <a:ext cx="3792739" cy="6906789"/>
          </a:xfrm>
          <a:prstGeom prst="rect">
            <a:avLst/>
          </a:prstGeom>
          <a:noFill/>
        </p:spPr>
      </p:pic>
    </p:spTree>
    <p:extLst>
      <p:ext uri="{BB962C8B-B14F-4D97-AF65-F5344CB8AC3E}">
        <p14:creationId xmlns:p14="http://schemas.microsoft.com/office/powerpoint/2010/main" val="982012138"/>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384002" y="1955878"/>
            <a:ext cx="5230284" cy="1362075"/>
          </a:xfrm>
        </p:spPr>
        <p:txBody>
          <a:bodyPr anchor="b">
            <a:normAutofit/>
          </a:bodyPr>
          <a:lstStyle>
            <a:lvl1pPr algn="l">
              <a:defRPr sz="2052" b="1" cap="all">
                <a:solidFill>
                  <a:schemeClr val="accent2"/>
                </a:solidFill>
              </a:defRPr>
            </a:lvl1pPr>
          </a:lstStyle>
          <a:p>
            <a:r>
              <a:rPr lang="fr-FR"/>
              <a:t>Modifiez le style du titre</a:t>
            </a:r>
          </a:p>
        </p:txBody>
      </p:sp>
      <p:sp>
        <p:nvSpPr>
          <p:cNvPr id="3" name="Espace réservé du texte 2"/>
          <p:cNvSpPr>
            <a:spLocks noGrp="1"/>
          </p:cNvSpPr>
          <p:nvPr>
            <p:ph type="body" idx="1"/>
          </p:nvPr>
        </p:nvSpPr>
        <p:spPr>
          <a:xfrm>
            <a:off x="6384000" y="3425540"/>
            <a:ext cx="5303701" cy="1500187"/>
          </a:xfrm>
          <a:prstGeom prst="rect">
            <a:avLst/>
          </a:prstGeom>
        </p:spPr>
        <p:txBody>
          <a:bodyPr>
            <a:normAutofit/>
          </a:bodyPr>
          <a:lstStyle>
            <a:lvl1pPr marL="0" indent="0">
              <a:buNone/>
              <a:defRPr lang="fr-FR" sz="1539" b="1" kern="1200" dirty="0" smtClean="0">
                <a:solidFill>
                  <a:schemeClr val="tx1"/>
                </a:solidFill>
                <a:latin typeface="Cambria" pitchFamily="18" charset="0"/>
                <a:ea typeface="ヒラギノ角ゴ Pro W3" pitchFamily="28" charset="-128"/>
                <a:cs typeface="Helvetica" pitchFamily="34" charset="0"/>
              </a:defRPr>
            </a:lvl1pPr>
            <a:lvl2pPr marL="445892" indent="0">
              <a:buNone/>
              <a:defRPr sz="1796">
                <a:solidFill>
                  <a:schemeClr val="tx1">
                    <a:tint val="75000"/>
                  </a:schemeClr>
                </a:solidFill>
              </a:defRPr>
            </a:lvl2pPr>
            <a:lvl3pPr marL="891785" indent="0">
              <a:buNone/>
              <a:defRPr sz="1454">
                <a:solidFill>
                  <a:schemeClr val="tx1">
                    <a:tint val="75000"/>
                  </a:schemeClr>
                </a:solidFill>
              </a:defRPr>
            </a:lvl3pPr>
            <a:lvl4pPr marL="1337677" indent="0">
              <a:buNone/>
              <a:defRPr sz="1368">
                <a:solidFill>
                  <a:schemeClr val="tx1">
                    <a:tint val="75000"/>
                  </a:schemeClr>
                </a:solidFill>
              </a:defRPr>
            </a:lvl4pPr>
            <a:lvl5pPr marL="1783567" indent="0">
              <a:buNone/>
              <a:defRPr sz="1368">
                <a:solidFill>
                  <a:schemeClr val="tx1">
                    <a:tint val="75000"/>
                  </a:schemeClr>
                </a:solidFill>
              </a:defRPr>
            </a:lvl5pPr>
            <a:lvl6pPr marL="2229459" indent="0">
              <a:buNone/>
              <a:defRPr sz="1368">
                <a:solidFill>
                  <a:schemeClr val="tx1">
                    <a:tint val="75000"/>
                  </a:schemeClr>
                </a:solidFill>
              </a:defRPr>
            </a:lvl6pPr>
            <a:lvl7pPr marL="2675350" indent="0">
              <a:buNone/>
              <a:defRPr sz="1368">
                <a:solidFill>
                  <a:schemeClr val="tx1">
                    <a:tint val="75000"/>
                  </a:schemeClr>
                </a:solidFill>
              </a:defRPr>
            </a:lvl7pPr>
            <a:lvl8pPr marL="3121242" indent="0">
              <a:buNone/>
              <a:defRPr sz="1368">
                <a:solidFill>
                  <a:schemeClr val="tx1">
                    <a:tint val="75000"/>
                  </a:schemeClr>
                </a:solidFill>
              </a:defRPr>
            </a:lvl8pPr>
            <a:lvl9pPr marL="3567134" indent="0">
              <a:buNone/>
              <a:defRPr sz="1368">
                <a:solidFill>
                  <a:schemeClr val="tx1">
                    <a:tint val="75000"/>
                  </a:schemeClr>
                </a:solidFill>
              </a:defRPr>
            </a:lvl9pPr>
          </a:lstStyle>
          <a:p>
            <a:pPr lvl="0"/>
            <a:r>
              <a:rPr lang="fr-FR"/>
              <a:t>Modifiez les styles du texte du masque</a:t>
            </a:r>
          </a:p>
        </p:txBody>
      </p:sp>
      <p:sp>
        <p:nvSpPr>
          <p:cNvPr id="10" name="Espace réservé du texte 9"/>
          <p:cNvSpPr>
            <a:spLocks noGrp="1"/>
          </p:cNvSpPr>
          <p:nvPr>
            <p:ph type="body" sz="quarter" idx="10"/>
          </p:nvPr>
        </p:nvSpPr>
        <p:spPr>
          <a:xfrm>
            <a:off x="4176188" y="1961845"/>
            <a:ext cx="1670049" cy="41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90" tIns="52145" rIns="104290" bIns="52145" numCol="1" anchor="t" anchorCtr="0" compatLnSpc="1">
            <a:prstTxWarp prst="textNoShape">
              <a:avLst/>
            </a:prstTxWarp>
          </a:bodyPr>
          <a:lstStyle>
            <a:lvl1pPr marL="0" indent="0" algn="r" rtl="0" eaLnBrk="0" fontAlgn="base" hangingPunct="0">
              <a:lnSpc>
                <a:spcPct val="100000"/>
              </a:lnSpc>
              <a:spcBef>
                <a:spcPts val="0"/>
              </a:spcBef>
              <a:spcAft>
                <a:spcPts val="1171"/>
              </a:spcAft>
              <a:buClr>
                <a:schemeClr val="accent2"/>
              </a:buClr>
              <a:buFont typeface="+mj-lt"/>
              <a:buNone/>
              <a:defRPr lang="fr-FR" sz="1026" b="1" kern="1200" dirty="0">
                <a:solidFill>
                  <a:schemeClr val="bg2"/>
                </a:solidFill>
                <a:latin typeface="Helvetica" pitchFamily="34" charset="0"/>
                <a:ea typeface="ヒラギノ角ゴ Pro W3" pitchFamily="28" charset="-128"/>
                <a:cs typeface="Helvetica" pitchFamily="34" charset="0"/>
              </a:defRPr>
            </a:lvl1pPr>
          </a:lstStyle>
          <a:p>
            <a:pPr marL="0" lvl="0" indent="0" algn="r" rtl="0" eaLnBrk="0" fontAlgn="base" hangingPunct="0">
              <a:lnSpc>
                <a:spcPct val="100000"/>
              </a:lnSpc>
              <a:spcBef>
                <a:spcPts val="0"/>
              </a:spcBef>
              <a:spcAft>
                <a:spcPts val="1171"/>
              </a:spcAft>
              <a:buClr>
                <a:schemeClr val="accent2"/>
              </a:buClr>
              <a:buFont typeface="+mj-lt"/>
              <a:buNone/>
            </a:pPr>
            <a:r>
              <a:rPr lang="fr-FR"/>
              <a:t>Modifiez les styles du texte du masque</a:t>
            </a:r>
          </a:p>
        </p:txBody>
      </p:sp>
      <p:pic>
        <p:nvPicPr>
          <p:cNvPr id="12" name="Picture 2" descr="T:\2. CLIENTS\Oresys\power point validés\ELEMENTS\Logo-eventail\Eventail-droit\Eventail-droit-enregistrement-web.jpg"/>
          <p:cNvPicPr>
            <a:picLocks noChangeAspect="1" noChangeArrowheads="1"/>
          </p:cNvPicPr>
          <p:nvPr userDrawn="1"/>
        </p:nvPicPr>
        <p:blipFill>
          <a:blip r:embed="rId2" cstate="print"/>
          <a:srcRect/>
          <a:stretch>
            <a:fillRect/>
          </a:stretch>
        </p:blipFill>
        <p:spPr bwMode="auto">
          <a:xfrm>
            <a:off x="6659259" y="0"/>
            <a:ext cx="5532744" cy="2412000"/>
          </a:xfrm>
          <a:prstGeom prst="rect">
            <a:avLst/>
          </a:prstGeom>
          <a:noFill/>
        </p:spPr>
      </p:pic>
      <p:sp>
        <p:nvSpPr>
          <p:cNvPr id="14" name="Text Box 18"/>
          <p:cNvSpPr txBox="1">
            <a:spLocks noChangeArrowheads="1"/>
          </p:cNvSpPr>
          <p:nvPr userDrawn="1"/>
        </p:nvSpPr>
        <p:spPr bwMode="auto">
          <a:xfrm>
            <a:off x="31479" y="6581969"/>
            <a:ext cx="627095" cy="210827"/>
          </a:xfrm>
          <a:prstGeom prst="rect">
            <a:avLst/>
          </a:prstGeom>
          <a:noFill/>
          <a:ln w="9525">
            <a:noFill/>
            <a:miter lim="800000"/>
            <a:headEnd/>
            <a:tailEnd/>
          </a:ln>
          <a:effectLst/>
        </p:spPr>
        <p:txBody>
          <a:bodyPr wrap="none" anchor="ctr">
            <a:spAutoFit/>
          </a:bodyPr>
          <a:lstStyle/>
          <a:p>
            <a:pPr algn="l">
              <a:defRPr/>
            </a:pPr>
            <a:r>
              <a:rPr lang="fr-FR" sz="770">
                <a:solidFill>
                  <a:schemeClr val="accent2"/>
                </a:solidFill>
                <a:latin typeface="+mj-lt"/>
              </a:rPr>
              <a:t>© ORESYS</a:t>
            </a:r>
          </a:p>
        </p:txBody>
      </p:sp>
      <p:sp>
        <p:nvSpPr>
          <p:cNvPr id="15" name="Rectangle 6"/>
          <p:cNvSpPr txBox="1">
            <a:spLocks noChangeArrowheads="1"/>
          </p:cNvSpPr>
          <p:nvPr userDrawn="1"/>
        </p:nvSpPr>
        <p:spPr bwMode="auto">
          <a:xfrm>
            <a:off x="5526385" y="6582897"/>
            <a:ext cx="2540000" cy="208971"/>
          </a:xfrm>
          <a:prstGeom prst="rect">
            <a:avLst/>
          </a:prstGeom>
          <a:noFill/>
          <a:ln w="9525">
            <a:noFill/>
            <a:miter lim="800000"/>
            <a:headEnd/>
            <a:tailEnd/>
          </a:ln>
        </p:spPr>
        <p:txBody>
          <a:bodyPr lIns="89185" tIns="44593" rIns="89185" bIns="44593" anchor="ctr"/>
          <a:lstStyle>
            <a:lvl1pPr eaLnBrk="0" hangingPunct="0">
              <a:defRPr sz="2400">
                <a:solidFill>
                  <a:schemeClr val="tx1"/>
                </a:solidFill>
                <a:latin typeface="Lucida Grande" charset="0"/>
                <a:ea typeface="ヒラギノ角ゴ Pro W3" charset="-128"/>
              </a:defRPr>
            </a:lvl1pPr>
            <a:lvl2pPr marL="37931725" indent="-37474525" eaLnBrk="0" hangingPunct="0">
              <a:defRPr sz="2400">
                <a:solidFill>
                  <a:schemeClr val="tx1"/>
                </a:solidFill>
                <a:latin typeface="Lucida Grande" charset="0"/>
                <a:ea typeface="ヒラギノ角ゴ Pro W3" charset="-128"/>
              </a:defRPr>
            </a:lvl2pPr>
            <a:lvl3pPr eaLnBrk="0" hangingPunct="0">
              <a:defRPr sz="2400">
                <a:solidFill>
                  <a:schemeClr val="tx1"/>
                </a:solidFill>
                <a:latin typeface="Lucida Grande" charset="0"/>
                <a:ea typeface="ヒラギノ角ゴ Pro W3" charset="-128"/>
              </a:defRPr>
            </a:lvl3pPr>
            <a:lvl4pPr eaLnBrk="0" hangingPunct="0">
              <a:defRPr sz="2400">
                <a:solidFill>
                  <a:schemeClr val="tx1"/>
                </a:solidFill>
                <a:latin typeface="Lucida Grande" charset="0"/>
                <a:ea typeface="ヒラギノ角ゴ Pro W3" charset="-128"/>
              </a:defRPr>
            </a:lvl4pPr>
            <a:lvl5pPr eaLnBrk="0" hangingPunct="0">
              <a:defRPr sz="2400">
                <a:solidFill>
                  <a:schemeClr val="tx1"/>
                </a:solidFill>
                <a:latin typeface="Lucida Grande" charset="0"/>
                <a:ea typeface="ヒラギノ角ゴ Pro W3" charset="-128"/>
              </a:defRPr>
            </a:lvl5pPr>
            <a:lvl6pPr marL="457200" eaLnBrk="0" fontAlgn="base" hangingPunct="0">
              <a:spcBef>
                <a:spcPct val="0"/>
              </a:spcBef>
              <a:spcAft>
                <a:spcPct val="0"/>
              </a:spcAft>
              <a:defRPr sz="2400">
                <a:solidFill>
                  <a:schemeClr val="tx1"/>
                </a:solidFill>
                <a:latin typeface="Lucida Grande" charset="0"/>
                <a:ea typeface="ヒラギノ角ゴ Pro W3" charset="-128"/>
              </a:defRPr>
            </a:lvl6pPr>
            <a:lvl7pPr marL="914400" eaLnBrk="0" fontAlgn="base" hangingPunct="0">
              <a:spcBef>
                <a:spcPct val="0"/>
              </a:spcBef>
              <a:spcAft>
                <a:spcPct val="0"/>
              </a:spcAft>
              <a:defRPr sz="2400">
                <a:solidFill>
                  <a:schemeClr val="tx1"/>
                </a:solidFill>
                <a:latin typeface="Lucida Grande" charset="0"/>
                <a:ea typeface="ヒラギノ角ゴ Pro W3" charset="-128"/>
              </a:defRPr>
            </a:lvl7pPr>
            <a:lvl8pPr marL="1371600" eaLnBrk="0" fontAlgn="base" hangingPunct="0">
              <a:spcBef>
                <a:spcPct val="0"/>
              </a:spcBef>
              <a:spcAft>
                <a:spcPct val="0"/>
              </a:spcAft>
              <a:defRPr sz="2400">
                <a:solidFill>
                  <a:schemeClr val="tx1"/>
                </a:solidFill>
                <a:latin typeface="Lucida Grande" charset="0"/>
                <a:ea typeface="ヒラギノ角ゴ Pro W3" charset="-128"/>
              </a:defRPr>
            </a:lvl8pPr>
            <a:lvl9pPr marL="1828800" eaLnBrk="0" fontAlgn="base" hangingPunct="0">
              <a:spcBef>
                <a:spcPct val="0"/>
              </a:spcBef>
              <a:spcAft>
                <a:spcPct val="0"/>
              </a:spcAft>
              <a:defRPr sz="2400">
                <a:solidFill>
                  <a:schemeClr val="tx1"/>
                </a:solidFill>
                <a:latin typeface="Lucida Grande" charset="0"/>
                <a:ea typeface="ヒラギノ角ゴ Pro W3" charset="-128"/>
              </a:defRPr>
            </a:lvl9pPr>
          </a:lstStyle>
          <a:p>
            <a:pPr fontAlgn="auto">
              <a:spcBef>
                <a:spcPts val="0"/>
              </a:spcBef>
              <a:spcAft>
                <a:spcPts val="0"/>
              </a:spcAft>
              <a:defRPr/>
            </a:pPr>
            <a:fld id="{E43B6B0B-2B07-4C4C-96FC-31B33F8FCEAC}" type="slidenum">
              <a:rPr lang="fr-FR" sz="770">
                <a:latin typeface="+mj-lt"/>
                <a:cs typeface="+mn-cs"/>
              </a:rPr>
              <a:pPr fontAlgn="auto">
                <a:spcBef>
                  <a:spcPts val="0"/>
                </a:spcBef>
                <a:spcAft>
                  <a:spcPts val="0"/>
                </a:spcAft>
                <a:defRPr/>
              </a:pPr>
              <a:t>‹N°›</a:t>
            </a:fld>
            <a:endParaRPr lang="fr-FR" sz="770">
              <a:latin typeface="+mj-lt"/>
              <a:cs typeface="+mn-cs"/>
            </a:endParaRPr>
          </a:p>
        </p:txBody>
      </p:sp>
      <p:pic>
        <p:nvPicPr>
          <p:cNvPr id="11" name="Picture 3" descr="C:\Users\MarieH\Desktop\Qualite-sup-Mars-2013\Chapitre\Chapitre-ppt6.jpg"/>
          <p:cNvPicPr>
            <a:picLocks noChangeAspect="1" noChangeArrowheads="1"/>
          </p:cNvPicPr>
          <p:nvPr userDrawn="1"/>
        </p:nvPicPr>
        <p:blipFill>
          <a:blip r:embed="rId3" cstate="print"/>
          <a:srcRect/>
          <a:stretch>
            <a:fillRect/>
          </a:stretch>
        </p:blipFill>
        <p:spPr bwMode="auto">
          <a:xfrm>
            <a:off x="-19141" y="0"/>
            <a:ext cx="3810885" cy="6858000"/>
          </a:xfrm>
          <a:prstGeom prst="rect">
            <a:avLst/>
          </a:prstGeom>
          <a:noFill/>
        </p:spPr>
      </p:pic>
    </p:spTree>
    <p:extLst>
      <p:ext uri="{BB962C8B-B14F-4D97-AF65-F5344CB8AC3E}">
        <p14:creationId xmlns:p14="http://schemas.microsoft.com/office/powerpoint/2010/main" val="932920827"/>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7" name="Rectangle 6"/>
          <p:cNvSpPr/>
          <p:nvPr userDrawn="1"/>
        </p:nvSpPr>
        <p:spPr>
          <a:xfrm>
            <a:off x="0" y="0"/>
            <a:ext cx="12192000" cy="5904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fr-FR" sz="1800"/>
          </a:p>
        </p:txBody>
      </p:sp>
      <p:cxnSp>
        <p:nvCxnSpPr>
          <p:cNvPr id="11" name="Connecteur droit 10"/>
          <p:cNvCxnSpPr/>
          <p:nvPr userDrawn="1"/>
        </p:nvCxnSpPr>
        <p:spPr>
          <a:xfrm>
            <a:off x="0" y="5904000"/>
            <a:ext cx="121920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Sous-titre 2"/>
          <p:cNvSpPr txBox="1">
            <a:spLocks/>
          </p:cNvSpPr>
          <p:nvPr userDrawn="1"/>
        </p:nvSpPr>
        <p:spPr>
          <a:xfrm>
            <a:off x="10566400" y="6199231"/>
            <a:ext cx="1270000" cy="365126"/>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fld id="{8EB6D007-82D8-46E2-B7F1-87022845B52C}" type="slidenum">
              <a:rPr lang="fr-FR" sz="1200" smtClean="0">
                <a:solidFill>
                  <a:schemeClr val="tx2"/>
                </a:solidFill>
              </a:rPr>
              <a:pPr marL="0" indent="0" algn="r">
                <a:buNone/>
              </a:pPr>
              <a:t>‹N°›</a:t>
            </a:fld>
            <a:r>
              <a:rPr lang="fr-FR" sz="1200" dirty="0">
                <a:solidFill>
                  <a:schemeClr val="tx2"/>
                </a:solidFill>
              </a:rPr>
              <a:t> </a:t>
            </a:r>
          </a:p>
        </p:txBody>
      </p:sp>
      <p:sp>
        <p:nvSpPr>
          <p:cNvPr id="23" name="Titre 1"/>
          <p:cNvSpPr>
            <a:spLocks noGrp="1"/>
          </p:cNvSpPr>
          <p:nvPr>
            <p:ph type="ctrTitle" hasCustomPrompt="1"/>
          </p:nvPr>
        </p:nvSpPr>
        <p:spPr>
          <a:xfrm>
            <a:off x="0" y="-1"/>
            <a:ext cx="12192000" cy="5904000"/>
          </a:xfrm>
          <a:prstGeom prst="rect">
            <a:avLst/>
          </a:prstGeom>
        </p:spPr>
        <p:txBody>
          <a:bodyPr anchor="ctr"/>
          <a:lstStyle>
            <a:lvl1pPr algn="ctr">
              <a:defRPr sz="4000">
                <a:solidFill>
                  <a:schemeClr val="bg1"/>
                </a:solidFill>
                <a:latin typeface="Helvetica Light"/>
                <a:cs typeface="Helvetica Light"/>
              </a:defRPr>
            </a:lvl1pPr>
          </a:lstStyle>
          <a:p>
            <a:r>
              <a:rPr lang="fr-FR" dirty="0"/>
              <a:t>CLIQUER</a:t>
            </a:r>
            <a:br>
              <a:rPr lang="fr-FR" dirty="0"/>
            </a:br>
            <a:r>
              <a:rPr lang="fr-FR" dirty="0"/>
              <a:t>ET MODIFIER LE TITRE</a:t>
            </a:r>
          </a:p>
        </p:txBody>
      </p:sp>
      <p:pic>
        <p:nvPicPr>
          <p:cNvPr id="17" name="Image 16" descr="urba-ea_logo2_hori.eps">
            <a:extLst>
              <a:ext uri="{FF2B5EF4-FFF2-40B4-BE49-F238E27FC236}">
                <a16:creationId xmlns:a16="http://schemas.microsoft.com/office/drawing/2014/main" id="{33D5ADE0-6059-4942-9D8F-F74EA01D0D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292" b="12420"/>
          <a:stretch/>
        </p:blipFill>
        <p:spPr>
          <a:xfrm>
            <a:off x="119769" y="5985163"/>
            <a:ext cx="3101564" cy="794328"/>
          </a:xfrm>
          <a:prstGeom prst="rect">
            <a:avLst/>
          </a:prstGeom>
        </p:spPr>
      </p:pic>
      <p:sp>
        <p:nvSpPr>
          <p:cNvPr id="18" name="Rectangle 17">
            <a:extLst>
              <a:ext uri="{FF2B5EF4-FFF2-40B4-BE49-F238E27FC236}">
                <a16:creationId xmlns:a16="http://schemas.microsoft.com/office/drawing/2014/main" id="{6D585087-219B-4400-AD37-699B5E1898F4}"/>
              </a:ext>
            </a:extLst>
          </p:cNvPr>
          <p:cNvSpPr/>
          <p:nvPr userDrawn="1"/>
        </p:nvSpPr>
        <p:spPr>
          <a:xfrm rot="2700000">
            <a:off x="4991557" y="-1030216"/>
            <a:ext cx="2088619" cy="2088621"/>
          </a:xfrm>
          <a:prstGeom prst="rect">
            <a:avLst/>
          </a:prstGeom>
          <a:solidFill>
            <a:schemeClr val="bg1">
              <a:alpha val="11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9" name="Rectangle 18">
            <a:extLst>
              <a:ext uri="{FF2B5EF4-FFF2-40B4-BE49-F238E27FC236}">
                <a16:creationId xmlns:a16="http://schemas.microsoft.com/office/drawing/2014/main" id="{917FDA10-4932-40D0-BE9F-DBE810E73A0C}"/>
              </a:ext>
            </a:extLst>
          </p:cNvPr>
          <p:cNvSpPr/>
          <p:nvPr userDrawn="1"/>
        </p:nvSpPr>
        <p:spPr>
          <a:xfrm rot="2700000">
            <a:off x="4991556" y="419099"/>
            <a:ext cx="2088619" cy="2088621"/>
          </a:xfrm>
          <a:prstGeom prst="rect">
            <a:avLst/>
          </a:prstGeom>
          <a:solidFill>
            <a:schemeClr val="bg1">
              <a:alpha val="11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22" name="Rectangle 21">
            <a:extLst>
              <a:ext uri="{FF2B5EF4-FFF2-40B4-BE49-F238E27FC236}">
                <a16:creationId xmlns:a16="http://schemas.microsoft.com/office/drawing/2014/main" id="{DA056F00-6562-4540-923A-E643FC4252B9}"/>
              </a:ext>
            </a:extLst>
          </p:cNvPr>
          <p:cNvSpPr/>
          <p:nvPr userDrawn="1"/>
        </p:nvSpPr>
        <p:spPr>
          <a:xfrm rot="2700000">
            <a:off x="4991558" y="1895976"/>
            <a:ext cx="2088619" cy="2088621"/>
          </a:xfrm>
          <a:prstGeom prst="rect">
            <a:avLst/>
          </a:prstGeom>
          <a:solidFill>
            <a:schemeClr val="bg1">
              <a:alpha val="11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4" name="Rectangle 23">
            <a:extLst>
              <a:ext uri="{FF2B5EF4-FFF2-40B4-BE49-F238E27FC236}">
                <a16:creationId xmlns:a16="http://schemas.microsoft.com/office/drawing/2014/main" id="{7F0DA07A-BC0D-447B-BEA2-A22152DFB758}"/>
              </a:ext>
            </a:extLst>
          </p:cNvPr>
          <p:cNvSpPr/>
          <p:nvPr userDrawn="1"/>
        </p:nvSpPr>
        <p:spPr>
          <a:xfrm rot="2700000">
            <a:off x="5051690" y="3303236"/>
            <a:ext cx="2088619" cy="2088621"/>
          </a:xfrm>
          <a:prstGeom prst="rect">
            <a:avLst/>
          </a:prstGeom>
          <a:solidFill>
            <a:schemeClr val="bg1">
              <a:alpha val="11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5" name="Rectangle 24">
            <a:extLst>
              <a:ext uri="{FF2B5EF4-FFF2-40B4-BE49-F238E27FC236}">
                <a16:creationId xmlns:a16="http://schemas.microsoft.com/office/drawing/2014/main" id="{C42BACD3-AAF9-488A-AA7D-544FBED804C0}"/>
              </a:ext>
            </a:extLst>
          </p:cNvPr>
          <p:cNvSpPr/>
          <p:nvPr userDrawn="1"/>
        </p:nvSpPr>
        <p:spPr>
          <a:xfrm rot="2700000">
            <a:off x="4991555" y="4819903"/>
            <a:ext cx="2088619" cy="2088621"/>
          </a:xfrm>
          <a:prstGeom prst="rect">
            <a:avLst/>
          </a:prstGeom>
          <a:solidFill>
            <a:schemeClr val="bg1">
              <a:alpha val="11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3016319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bwMode="white"/>
        <p:txBody>
          <a:bodyPr/>
          <a:lstStyle/>
          <a:p>
            <a:r>
              <a:rPr lang="fr-FR"/>
              <a:t>Cliquez pour modifier le style du titre</a:t>
            </a:r>
          </a:p>
        </p:txBody>
      </p:sp>
    </p:spTree>
    <p:extLst>
      <p:ext uri="{BB962C8B-B14F-4D97-AF65-F5344CB8AC3E}">
        <p14:creationId xmlns:p14="http://schemas.microsoft.com/office/powerpoint/2010/main" val="2855469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SANS BANDE GRISE">
    <p:spTree>
      <p:nvGrpSpPr>
        <p:cNvPr id="1" name=""/>
        <p:cNvGrpSpPr/>
        <p:nvPr/>
      </p:nvGrpSpPr>
      <p:grpSpPr>
        <a:xfrm>
          <a:off x="0" y="0"/>
          <a:ext cx="0" cy="0"/>
          <a:chOff x="0" y="0"/>
          <a:chExt cx="0" cy="0"/>
        </a:xfrm>
      </p:grpSpPr>
      <p:sp>
        <p:nvSpPr>
          <p:cNvPr id="2" name="Titre 1"/>
          <p:cNvSpPr>
            <a:spLocks noGrp="1"/>
          </p:cNvSpPr>
          <p:nvPr>
            <p:ph type="title"/>
          </p:nvPr>
        </p:nvSpPr>
        <p:spPr>
          <a:xfrm>
            <a:off x="623395" y="274638"/>
            <a:ext cx="11296748" cy="418058"/>
          </a:xfrm>
        </p:spPr>
        <p:txBody>
          <a:bodyPr>
            <a:noAutofit/>
          </a:bodyPr>
          <a:lstStyle>
            <a:lvl1pPr>
              <a:defRPr sz="2003"/>
            </a:lvl1pPr>
          </a:lstStyle>
          <a:p>
            <a:r>
              <a:rPr lang="fr-FR"/>
              <a:t>Modifiez le style du titre</a:t>
            </a:r>
          </a:p>
        </p:txBody>
      </p:sp>
      <p:pic>
        <p:nvPicPr>
          <p:cNvPr id="8" name="Picture 2" descr="T:\2. CLIENTS\Oresys\power point validés\ELEMENTS\Logo-eventail\Eventail-gauche\Eventail-gauche-enregistrement-web.png"/>
          <p:cNvPicPr>
            <a:picLocks noChangeAspect="1" noChangeArrowheads="1"/>
          </p:cNvPicPr>
          <p:nvPr userDrawn="1"/>
        </p:nvPicPr>
        <p:blipFill>
          <a:blip r:embed="rId2" cstate="print"/>
          <a:srcRect/>
          <a:stretch>
            <a:fillRect/>
          </a:stretch>
        </p:blipFill>
        <p:spPr bwMode="auto">
          <a:xfrm>
            <a:off x="0" y="0"/>
            <a:ext cx="2447595" cy="1206480"/>
          </a:xfrm>
          <a:prstGeom prst="rect">
            <a:avLst/>
          </a:prstGeom>
          <a:noFill/>
        </p:spPr>
      </p:pic>
    </p:spTree>
    <p:extLst>
      <p:ext uri="{BB962C8B-B14F-4D97-AF65-F5344CB8AC3E}">
        <p14:creationId xmlns:p14="http://schemas.microsoft.com/office/powerpoint/2010/main" val="11939025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SANS BANDE GRISE">
    <p:spTree>
      <p:nvGrpSpPr>
        <p:cNvPr id="1" name=""/>
        <p:cNvGrpSpPr/>
        <p:nvPr/>
      </p:nvGrpSpPr>
      <p:grpSpPr>
        <a:xfrm>
          <a:off x="0" y="0"/>
          <a:ext cx="0" cy="0"/>
          <a:chOff x="0" y="0"/>
          <a:chExt cx="0" cy="0"/>
        </a:xfrm>
      </p:grpSpPr>
      <p:sp>
        <p:nvSpPr>
          <p:cNvPr id="2" name="Titre 1"/>
          <p:cNvSpPr>
            <a:spLocks noGrp="1"/>
          </p:cNvSpPr>
          <p:nvPr>
            <p:ph type="title"/>
          </p:nvPr>
        </p:nvSpPr>
        <p:spPr>
          <a:xfrm>
            <a:off x="623397" y="274638"/>
            <a:ext cx="11296748" cy="418058"/>
          </a:xfrm>
        </p:spPr>
        <p:txBody>
          <a:bodyPr>
            <a:noAutofit/>
          </a:bodyPr>
          <a:lstStyle>
            <a:lvl1pPr>
              <a:defRPr sz="1451"/>
            </a:lvl1pPr>
          </a:lstStyle>
          <a:p>
            <a:r>
              <a:rPr lang="fr-FR"/>
              <a:t>Modifiez le style du titre</a:t>
            </a:r>
          </a:p>
        </p:txBody>
      </p:sp>
      <p:sp>
        <p:nvSpPr>
          <p:cNvPr id="4" name="Espace réservé du texte 3"/>
          <p:cNvSpPr>
            <a:spLocks noGrp="1"/>
          </p:cNvSpPr>
          <p:nvPr>
            <p:ph type="body" sz="quarter" idx="10"/>
          </p:nvPr>
        </p:nvSpPr>
        <p:spPr>
          <a:xfrm>
            <a:off x="623395" y="1484784"/>
            <a:ext cx="11231960" cy="489654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19"/>
          <p:cNvSpPr>
            <a:spLocks noGrp="1"/>
          </p:cNvSpPr>
          <p:nvPr>
            <p:ph sz="quarter" idx="13"/>
          </p:nvPr>
        </p:nvSpPr>
        <p:spPr>
          <a:xfrm>
            <a:off x="623397" y="692696"/>
            <a:ext cx="11257047" cy="360362"/>
          </a:xfrm>
          <a:prstGeom prst="rect">
            <a:avLst/>
          </a:prstGeom>
        </p:spPr>
        <p:txBody>
          <a:bodyPr/>
          <a:lstStyle>
            <a:lvl1pPr marL="0" indent="0" algn="r">
              <a:buFontTx/>
              <a:buNone/>
              <a:defRPr sz="1088">
                <a:solidFill>
                  <a:schemeClr val="tx1"/>
                </a:solidFill>
                <a:latin typeface="Cambria" pitchFamily="18" charset="0"/>
              </a:defRPr>
            </a:lvl1pPr>
          </a:lstStyle>
          <a:p>
            <a:pPr lvl="0"/>
            <a:r>
              <a:rPr lang="fr-FR"/>
              <a:t>Modifier les styles du texte du masque</a:t>
            </a:r>
          </a:p>
        </p:txBody>
      </p:sp>
      <p:pic>
        <p:nvPicPr>
          <p:cNvPr id="8" name="Picture 2" descr="T:\2. CLIENTS\Oresys\power point validés\ELEMENTS\Logo-eventail\Eventail-gauche\Eventail-gauche-enregistrement-we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2447595" cy="1206480"/>
          </a:xfrm>
          <a:prstGeom prst="rect">
            <a:avLst/>
          </a:prstGeom>
          <a:noFill/>
        </p:spPr>
      </p:pic>
      <p:sp>
        <p:nvSpPr>
          <p:cNvPr id="13" name="Text Box 18"/>
          <p:cNvSpPr txBox="1">
            <a:spLocks noChangeArrowheads="1"/>
          </p:cNvSpPr>
          <p:nvPr userDrawn="1"/>
        </p:nvSpPr>
        <p:spPr bwMode="auto">
          <a:xfrm>
            <a:off x="11268265" y="6631418"/>
            <a:ext cx="498855" cy="176202"/>
          </a:xfrm>
          <a:prstGeom prst="rect">
            <a:avLst/>
          </a:prstGeom>
          <a:noFill/>
          <a:ln w="9525">
            <a:noFill/>
            <a:miter lim="800000"/>
            <a:headEnd/>
            <a:tailEnd/>
          </a:ln>
          <a:effectLst/>
        </p:spPr>
        <p:txBody>
          <a:bodyPr wrap="none" anchor="ctr">
            <a:spAutoFit/>
          </a:bodyPr>
          <a:lstStyle/>
          <a:p>
            <a:pPr algn="l">
              <a:defRPr/>
            </a:pPr>
            <a:r>
              <a:rPr lang="fr-FR" sz="545">
                <a:solidFill>
                  <a:schemeClr val="accent2"/>
                </a:solidFill>
                <a:latin typeface="+mj-lt"/>
              </a:rPr>
              <a:t>© ORESYS</a:t>
            </a:r>
          </a:p>
        </p:txBody>
      </p:sp>
      <p:sp>
        <p:nvSpPr>
          <p:cNvPr id="14" name="Rectangle 6"/>
          <p:cNvSpPr txBox="1">
            <a:spLocks noChangeArrowheads="1"/>
          </p:cNvSpPr>
          <p:nvPr userDrawn="1"/>
        </p:nvSpPr>
        <p:spPr bwMode="auto">
          <a:xfrm>
            <a:off x="5526385" y="6582900"/>
            <a:ext cx="2540000" cy="208971"/>
          </a:xfrm>
          <a:prstGeom prst="rect">
            <a:avLst/>
          </a:prstGeom>
          <a:noFill/>
          <a:ln w="9525">
            <a:noFill/>
            <a:miter lim="800000"/>
            <a:headEnd/>
            <a:tailEnd/>
          </a:ln>
        </p:spPr>
        <p:txBody>
          <a:bodyPr lIns="63062" tIns="31532" rIns="63062" bIns="31532" anchor="ctr"/>
          <a:lstStyle>
            <a:lvl1pPr eaLnBrk="0" hangingPunct="0">
              <a:defRPr sz="2400">
                <a:solidFill>
                  <a:schemeClr val="tx1"/>
                </a:solidFill>
                <a:latin typeface="Lucida Grande" charset="0"/>
                <a:ea typeface="ヒラギノ角ゴ Pro W3" charset="-128"/>
              </a:defRPr>
            </a:lvl1pPr>
            <a:lvl2pPr marL="37931725" indent="-37474525" eaLnBrk="0" hangingPunct="0">
              <a:defRPr sz="2400">
                <a:solidFill>
                  <a:schemeClr val="tx1"/>
                </a:solidFill>
                <a:latin typeface="Lucida Grande" charset="0"/>
                <a:ea typeface="ヒラギノ角ゴ Pro W3" charset="-128"/>
              </a:defRPr>
            </a:lvl2pPr>
            <a:lvl3pPr eaLnBrk="0" hangingPunct="0">
              <a:defRPr sz="2400">
                <a:solidFill>
                  <a:schemeClr val="tx1"/>
                </a:solidFill>
                <a:latin typeface="Lucida Grande" charset="0"/>
                <a:ea typeface="ヒラギノ角ゴ Pro W3" charset="-128"/>
              </a:defRPr>
            </a:lvl3pPr>
            <a:lvl4pPr eaLnBrk="0" hangingPunct="0">
              <a:defRPr sz="2400">
                <a:solidFill>
                  <a:schemeClr val="tx1"/>
                </a:solidFill>
                <a:latin typeface="Lucida Grande" charset="0"/>
                <a:ea typeface="ヒラギノ角ゴ Pro W3" charset="-128"/>
              </a:defRPr>
            </a:lvl4pPr>
            <a:lvl5pPr eaLnBrk="0" hangingPunct="0">
              <a:defRPr sz="2400">
                <a:solidFill>
                  <a:schemeClr val="tx1"/>
                </a:solidFill>
                <a:latin typeface="Lucida Grande" charset="0"/>
                <a:ea typeface="ヒラギノ角ゴ Pro W3" charset="-128"/>
              </a:defRPr>
            </a:lvl5pPr>
            <a:lvl6pPr marL="457200" eaLnBrk="0" fontAlgn="base" hangingPunct="0">
              <a:spcBef>
                <a:spcPct val="0"/>
              </a:spcBef>
              <a:spcAft>
                <a:spcPct val="0"/>
              </a:spcAft>
              <a:defRPr sz="2400">
                <a:solidFill>
                  <a:schemeClr val="tx1"/>
                </a:solidFill>
                <a:latin typeface="Lucida Grande" charset="0"/>
                <a:ea typeface="ヒラギノ角ゴ Pro W3" charset="-128"/>
              </a:defRPr>
            </a:lvl6pPr>
            <a:lvl7pPr marL="914400" eaLnBrk="0" fontAlgn="base" hangingPunct="0">
              <a:spcBef>
                <a:spcPct val="0"/>
              </a:spcBef>
              <a:spcAft>
                <a:spcPct val="0"/>
              </a:spcAft>
              <a:defRPr sz="2400">
                <a:solidFill>
                  <a:schemeClr val="tx1"/>
                </a:solidFill>
                <a:latin typeface="Lucida Grande" charset="0"/>
                <a:ea typeface="ヒラギノ角ゴ Pro W3" charset="-128"/>
              </a:defRPr>
            </a:lvl7pPr>
            <a:lvl8pPr marL="1371600" eaLnBrk="0" fontAlgn="base" hangingPunct="0">
              <a:spcBef>
                <a:spcPct val="0"/>
              </a:spcBef>
              <a:spcAft>
                <a:spcPct val="0"/>
              </a:spcAft>
              <a:defRPr sz="2400">
                <a:solidFill>
                  <a:schemeClr val="tx1"/>
                </a:solidFill>
                <a:latin typeface="Lucida Grande" charset="0"/>
                <a:ea typeface="ヒラギノ角ゴ Pro W3" charset="-128"/>
              </a:defRPr>
            </a:lvl8pPr>
            <a:lvl9pPr marL="1828800" eaLnBrk="0" fontAlgn="base" hangingPunct="0">
              <a:spcBef>
                <a:spcPct val="0"/>
              </a:spcBef>
              <a:spcAft>
                <a:spcPct val="0"/>
              </a:spcAft>
              <a:defRPr sz="2400">
                <a:solidFill>
                  <a:schemeClr val="tx1"/>
                </a:solidFill>
                <a:latin typeface="Lucida Grande" charset="0"/>
                <a:ea typeface="ヒラギノ角ゴ Pro W3" charset="-128"/>
              </a:defRPr>
            </a:lvl9pPr>
          </a:lstStyle>
          <a:p>
            <a:pPr fontAlgn="auto">
              <a:spcBef>
                <a:spcPts val="0"/>
              </a:spcBef>
              <a:spcAft>
                <a:spcPts val="0"/>
              </a:spcAft>
              <a:defRPr/>
            </a:pPr>
            <a:fld id="{E43B6B0B-2B07-4C4C-96FC-31B33F8FCEAC}" type="slidenum">
              <a:rPr lang="fr-FR" sz="545">
                <a:latin typeface="+mj-lt"/>
                <a:cs typeface="+mn-cs"/>
              </a:rPr>
              <a:pPr fontAlgn="auto">
                <a:spcBef>
                  <a:spcPts val="0"/>
                </a:spcBef>
                <a:spcAft>
                  <a:spcPts val="0"/>
                </a:spcAft>
                <a:defRPr/>
              </a:pPr>
              <a:t>‹N°›</a:t>
            </a:fld>
            <a:endParaRPr lang="fr-FR" sz="545">
              <a:latin typeface="+mj-lt"/>
              <a:cs typeface="+mn-cs"/>
            </a:endParaRPr>
          </a:p>
        </p:txBody>
      </p:sp>
    </p:spTree>
    <p:extLst>
      <p:ext uri="{BB962C8B-B14F-4D97-AF65-F5344CB8AC3E}">
        <p14:creationId xmlns:p14="http://schemas.microsoft.com/office/powerpoint/2010/main" val="27124047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SANS BANDE GRISE">
    <p:spTree>
      <p:nvGrpSpPr>
        <p:cNvPr id="1" name=""/>
        <p:cNvGrpSpPr/>
        <p:nvPr/>
      </p:nvGrpSpPr>
      <p:grpSpPr>
        <a:xfrm>
          <a:off x="0" y="0"/>
          <a:ext cx="0" cy="0"/>
          <a:chOff x="0" y="0"/>
          <a:chExt cx="0" cy="0"/>
        </a:xfrm>
      </p:grpSpPr>
      <p:sp>
        <p:nvSpPr>
          <p:cNvPr id="2" name="Titre 1"/>
          <p:cNvSpPr>
            <a:spLocks noGrp="1"/>
          </p:cNvSpPr>
          <p:nvPr>
            <p:ph type="title"/>
          </p:nvPr>
        </p:nvSpPr>
        <p:spPr>
          <a:xfrm>
            <a:off x="623395" y="274638"/>
            <a:ext cx="11296748" cy="418058"/>
          </a:xfrm>
        </p:spPr>
        <p:txBody>
          <a:bodyPr>
            <a:noAutofit/>
          </a:bodyPr>
          <a:lstStyle>
            <a:lvl1pPr>
              <a:defRPr sz="1632"/>
            </a:lvl1pPr>
          </a:lstStyle>
          <a:p>
            <a:r>
              <a:rPr lang="fr-FR"/>
              <a:t>Modifiez le style du titre</a:t>
            </a:r>
          </a:p>
        </p:txBody>
      </p:sp>
      <p:sp>
        <p:nvSpPr>
          <p:cNvPr id="4" name="Espace réservé du texte 3"/>
          <p:cNvSpPr>
            <a:spLocks noGrp="1"/>
          </p:cNvSpPr>
          <p:nvPr>
            <p:ph type="body" sz="quarter" idx="10"/>
          </p:nvPr>
        </p:nvSpPr>
        <p:spPr>
          <a:xfrm>
            <a:off x="623395" y="1484784"/>
            <a:ext cx="11231960" cy="489654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19"/>
          <p:cNvSpPr>
            <a:spLocks noGrp="1"/>
          </p:cNvSpPr>
          <p:nvPr>
            <p:ph sz="quarter" idx="13"/>
          </p:nvPr>
        </p:nvSpPr>
        <p:spPr>
          <a:xfrm>
            <a:off x="598307" y="664032"/>
            <a:ext cx="11257047" cy="360362"/>
          </a:xfrm>
          <a:prstGeom prst="rect">
            <a:avLst/>
          </a:prstGeom>
        </p:spPr>
        <p:txBody>
          <a:bodyPr/>
          <a:lstStyle>
            <a:lvl1pPr marL="0" indent="0" algn="r">
              <a:buFontTx/>
              <a:buNone/>
              <a:defRPr sz="1225">
                <a:solidFill>
                  <a:schemeClr val="tx1"/>
                </a:solidFill>
                <a:latin typeface="Cambria" pitchFamily="18" charset="0"/>
              </a:defRPr>
            </a:lvl1pPr>
          </a:lstStyle>
          <a:p>
            <a:pPr lvl="0"/>
            <a:r>
              <a:rPr lang="fr-FR"/>
              <a:t>Modifier les styles du texte du masque</a:t>
            </a:r>
          </a:p>
        </p:txBody>
      </p:sp>
      <p:sp>
        <p:nvSpPr>
          <p:cNvPr id="13" name="Text Box 18"/>
          <p:cNvSpPr txBox="1">
            <a:spLocks noChangeArrowheads="1"/>
          </p:cNvSpPr>
          <p:nvPr userDrawn="1"/>
        </p:nvSpPr>
        <p:spPr bwMode="auto">
          <a:xfrm>
            <a:off x="31479" y="6594119"/>
            <a:ext cx="535724" cy="186526"/>
          </a:xfrm>
          <a:prstGeom prst="rect">
            <a:avLst/>
          </a:prstGeom>
          <a:noFill/>
          <a:ln w="9525">
            <a:noFill/>
            <a:miter lim="800000"/>
            <a:headEnd/>
            <a:tailEnd/>
          </a:ln>
          <a:effectLst/>
        </p:spPr>
        <p:txBody>
          <a:bodyPr wrap="none" anchor="ctr">
            <a:spAutoFit/>
          </a:bodyPr>
          <a:lstStyle/>
          <a:p>
            <a:pPr algn="l">
              <a:defRPr/>
            </a:pPr>
            <a:r>
              <a:rPr lang="fr-FR" sz="612">
                <a:solidFill>
                  <a:schemeClr val="accent2"/>
                </a:solidFill>
                <a:latin typeface="+mj-lt"/>
              </a:rPr>
              <a:t>© ORESYS</a:t>
            </a:r>
          </a:p>
        </p:txBody>
      </p:sp>
      <p:sp>
        <p:nvSpPr>
          <p:cNvPr id="14" name="Rectangle 6"/>
          <p:cNvSpPr txBox="1">
            <a:spLocks noChangeArrowheads="1"/>
          </p:cNvSpPr>
          <p:nvPr userDrawn="1"/>
        </p:nvSpPr>
        <p:spPr bwMode="auto">
          <a:xfrm>
            <a:off x="5526385" y="6582898"/>
            <a:ext cx="2540000" cy="208971"/>
          </a:xfrm>
          <a:prstGeom prst="rect">
            <a:avLst/>
          </a:prstGeom>
          <a:noFill/>
          <a:ln w="9525">
            <a:noFill/>
            <a:miter lim="800000"/>
            <a:headEnd/>
            <a:tailEnd/>
          </a:ln>
        </p:spPr>
        <p:txBody>
          <a:bodyPr lIns="70947" tIns="35474" rIns="70947" bIns="35474" anchor="ctr"/>
          <a:lstStyle>
            <a:lvl1pPr eaLnBrk="0" hangingPunct="0">
              <a:defRPr sz="2400">
                <a:solidFill>
                  <a:schemeClr val="tx1"/>
                </a:solidFill>
                <a:latin typeface="Lucida Grande" charset="0"/>
                <a:ea typeface="ヒラギノ角ゴ Pro W3" charset="-128"/>
              </a:defRPr>
            </a:lvl1pPr>
            <a:lvl2pPr marL="37931725" indent="-37474525" eaLnBrk="0" hangingPunct="0">
              <a:defRPr sz="2400">
                <a:solidFill>
                  <a:schemeClr val="tx1"/>
                </a:solidFill>
                <a:latin typeface="Lucida Grande" charset="0"/>
                <a:ea typeface="ヒラギノ角ゴ Pro W3" charset="-128"/>
              </a:defRPr>
            </a:lvl2pPr>
            <a:lvl3pPr eaLnBrk="0" hangingPunct="0">
              <a:defRPr sz="2400">
                <a:solidFill>
                  <a:schemeClr val="tx1"/>
                </a:solidFill>
                <a:latin typeface="Lucida Grande" charset="0"/>
                <a:ea typeface="ヒラギノ角ゴ Pro W3" charset="-128"/>
              </a:defRPr>
            </a:lvl3pPr>
            <a:lvl4pPr eaLnBrk="0" hangingPunct="0">
              <a:defRPr sz="2400">
                <a:solidFill>
                  <a:schemeClr val="tx1"/>
                </a:solidFill>
                <a:latin typeface="Lucida Grande" charset="0"/>
                <a:ea typeface="ヒラギノ角ゴ Pro W3" charset="-128"/>
              </a:defRPr>
            </a:lvl4pPr>
            <a:lvl5pPr eaLnBrk="0" hangingPunct="0">
              <a:defRPr sz="2400">
                <a:solidFill>
                  <a:schemeClr val="tx1"/>
                </a:solidFill>
                <a:latin typeface="Lucida Grande" charset="0"/>
                <a:ea typeface="ヒラギノ角ゴ Pro W3" charset="-128"/>
              </a:defRPr>
            </a:lvl5pPr>
            <a:lvl6pPr marL="457200" eaLnBrk="0" fontAlgn="base" hangingPunct="0">
              <a:spcBef>
                <a:spcPct val="0"/>
              </a:spcBef>
              <a:spcAft>
                <a:spcPct val="0"/>
              </a:spcAft>
              <a:defRPr sz="2400">
                <a:solidFill>
                  <a:schemeClr val="tx1"/>
                </a:solidFill>
                <a:latin typeface="Lucida Grande" charset="0"/>
                <a:ea typeface="ヒラギノ角ゴ Pro W3" charset="-128"/>
              </a:defRPr>
            </a:lvl6pPr>
            <a:lvl7pPr marL="914400" eaLnBrk="0" fontAlgn="base" hangingPunct="0">
              <a:spcBef>
                <a:spcPct val="0"/>
              </a:spcBef>
              <a:spcAft>
                <a:spcPct val="0"/>
              </a:spcAft>
              <a:defRPr sz="2400">
                <a:solidFill>
                  <a:schemeClr val="tx1"/>
                </a:solidFill>
                <a:latin typeface="Lucida Grande" charset="0"/>
                <a:ea typeface="ヒラギノ角ゴ Pro W3" charset="-128"/>
              </a:defRPr>
            </a:lvl7pPr>
            <a:lvl8pPr marL="1371600" eaLnBrk="0" fontAlgn="base" hangingPunct="0">
              <a:spcBef>
                <a:spcPct val="0"/>
              </a:spcBef>
              <a:spcAft>
                <a:spcPct val="0"/>
              </a:spcAft>
              <a:defRPr sz="2400">
                <a:solidFill>
                  <a:schemeClr val="tx1"/>
                </a:solidFill>
                <a:latin typeface="Lucida Grande" charset="0"/>
                <a:ea typeface="ヒラギノ角ゴ Pro W3" charset="-128"/>
              </a:defRPr>
            </a:lvl8pPr>
            <a:lvl9pPr marL="1828800" eaLnBrk="0" fontAlgn="base" hangingPunct="0">
              <a:spcBef>
                <a:spcPct val="0"/>
              </a:spcBef>
              <a:spcAft>
                <a:spcPct val="0"/>
              </a:spcAft>
              <a:defRPr sz="2400">
                <a:solidFill>
                  <a:schemeClr val="tx1"/>
                </a:solidFill>
                <a:latin typeface="Lucida Grande" charset="0"/>
                <a:ea typeface="ヒラギノ角ゴ Pro W3" charset="-128"/>
              </a:defRPr>
            </a:lvl9pPr>
          </a:lstStyle>
          <a:p>
            <a:pPr fontAlgn="auto">
              <a:spcBef>
                <a:spcPts val="0"/>
              </a:spcBef>
              <a:spcAft>
                <a:spcPts val="0"/>
              </a:spcAft>
              <a:defRPr/>
            </a:pPr>
            <a:fld id="{E43B6B0B-2B07-4C4C-96FC-31B33F8FCEAC}" type="slidenum">
              <a:rPr lang="fr-FR" sz="612">
                <a:latin typeface="+mj-lt"/>
                <a:cs typeface="+mn-cs"/>
              </a:rPr>
              <a:pPr fontAlgn="auto">
                <a:spcBef>
                  <a:spcPts val="0"/>
                </a:spcBef>
                <a:spcAft>
                  <a:spcPts val="0"/>
                </a:spcAft>
                <a:defRPr/>
              </a:pPr>
              <a:t>‹N°›</a:t>
            </a:fld>
            <a:endParaRPr lang="fr-FR" sz="612">
              <a:latin typeface="+mj-lt"/>
              <a:cs typeface="+mn-cs"/>
            </a:endParaRPr>
          </a:p>
        </p:txBody>
      </p:sp>
    </p:spTree>
    <p:extLst>
      <p:ext uri="{BB962C8B-B14F-4D97-AF65-F5344CB8AC3E}">
        <p14:creationId xmlns:p14="http://schemas.microsoft.com/office/powerpoint/2010/main" val="1526435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cxnSp>
        <p:nvCxnSpPr>
          <p:cNvPr id="6" name="Connecteur droit 20">
            <a:extLst>
              <a:ext uri="{FF2B5EF4-FFF2-40B4-BE49-F238E27FC236}">
                <a16:creationId xmlns:a16="http://schemas.microsoft.com/office/drawing/2014/main" id="{6E9B998F-130B-1F4F-80B0-62477C2452BC}"/>
              </a:ext>
            </a:extLst>
          </p:cNvPr>
          <p:cNvCxnSpPr/>
          <p:nvPr userDrawn="1"/>
        </p:nvCxnSpPr>
        <p:spPr>
          <a:xfrm>
            <a:off x="0" y="5903914"/>
            <a:ext cx="12192000" cy="158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Sous-titre 2">
            <a:extLst>
              <a:ext uri="{FF2B5EF4-FFF2-40B4-BE49-F238E27FC236}">
                <a16:creationId xmlns:a16="http://schemas.microsoft.com/office/drawing/2014/main" id="{8EF65A1F-413E-A247-B2A4-E5B22A3316F2}"/>
              </a:ext>
            </a:extLst>
          </p:cNvPr>
          <p:cNvSpPr txBox="1">
            <a:spLocks/>
          </p:cNvSpPr>
          <p:nvPr userDrawn="1"/>
        </p:nvSpPr>
        <p:spPr>
          <a:xfrm>
            <a:off x="10566400" y="6199189"/>
            <a:ext cx="1270000" cy="365125"/>
          </a:xfrm>
          <a:prstGeom prst="rect">
            <a:avLst/>
          </a:prstGeom>
        </p:spPr>
        <p:txBody>
          <a:bodyPr anchor="ctr">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20000"/>
              </a:spcBef>
              <a:buFont typeface="Arial" panose="020B0604020202020204" pitchFamily="34" charset="0"/>
              <a:buNone/>
              <a:defRPr/>
            </a:pPr>
            <a:fld id="{0A8A7919-E295-FA41-AFB2-F3ECA8F62090}" type="slidenum">
              <a:rPr lang="fr-FR" altLang="fr-FR" sz="1200" smtClean="0">
                <a:solidFill>
                  <a:schemeClr val="tx2"/>
                </a:solidFill>
                <a:latin typeface="Calibri" panose="020F0502020204030204" pitchFamily="34" charset="0"/>
              </a:rPr>
              <a:pPr algn="r" eaLnBrk="1" hangingPunct="1">
                <a:spcBef>
                  <a:spcPct val="20000"/>
                </a:spcBef>
                <a:buFont typeface="Arial" panose="020B0604020202020204" pitchFamily="34" charset="0"/>
                <a:buNone/>
                <a:defRPr/>
              </a:pPr>
              <a:t>‹N°›</a:t>
            </a:fld>
            <a:r>
              <a:rPr lang="fr-FR" altLang="fr-FR" sz="1200">
                <a:solidFill>
                  <a:schemeClr val="tx2"/>
                </a:solidFill>
                <a:latin typeface="Calibri" panose="020F0502020204030204" pitchFamily="34" charset="0"/>
              </a:rPr>
              <a:t> </a:t>
            </a:r>
          </a:p>
        </p:txBody>
      </p:sp>
      <p:sp>
        <p:nvSpPr>
          <p:cNvPr id="16" name="Espace réservé du contenu 14"/>
          <p:cNvSpPr>
            <a:spLocks noGrp="1"/>
          </p:cNvSpPr>
          <p:nvPr>
            <p:ph sz="quarter" idx="10" hasCustomPrompt="1"/>
          </p:nvPr>
        </p:nvSpPr>
        <p:spPr>
          <a:xfrm>
            <a:off x="609600" y="1600200"/>
            <a:ext cx="10972800" cy="3886200"/>
          </a:xfrm>
          <a:prstGeom prst="rect">
            <a:avLst/>
          </a:prstGeom>
        </p:spPr>
        <p:txBody>
          <a:bodyPr vert="horz"/>
          <a:lstStyle>
            <a:lvl1pPr marL="540000" marR="0" indent="-342900" algn="l" defTabSz="457200" rtl="0" eaLnBrk="1" fontAlgn="auto" latinLnBrk="0" hangingPunct="1">
              <a:lnSpc>
                <a:spcPct val="100000"/>
              </a:lnSpc>
              <a:spcBef>
                <a:spcPct val="20000"/>
              </a:spcBef>
              <a:spcAft>
                <a:spcPts val="0"/>
              </a:spcAft>
              <a:buClr>
                <a:schemeClr val="accent2"/>
              </a:buClr>
              <a:buSzTx/>
              <a:buFont typeface="Wingdings" charset="2"/>
              <a:buChar char="u"/>
              <a:tabLst/>
              <a:defRPr sz="1900" b="1">
                <a:latin typeface="Helvetica" pitchFamily="2" charset="0"/>
              </a:defRPr>
            </a:lvl1pPr>
            <a:lvl2pPr marL="720000" marR="0" indent="-342900" algn="l" defTabSz="457200" rtl="0" eaLnBrk="0" fontAlgn="base" latinLnBrk="0" hangingPunct="0">
              <a:lnSpc>
                <a:spcPct val="100000"/>
              </a:lnSpc>
              <a:spcBef>
                <a:spcPts val="1200"/>
              </a:spcBef>
              <a:spcAft>
                <a:spcPct val="0"/>
              </a:spcAft>
              <a:buClr>
                <a:schemeClr val="accent2"/>
              </a:buClr>
              <a:buSzTx/>
              <a:buFont typeface="Wingdings" charset="2"/>
              <a:buChar char="§"/>
              <a:tabLst/>
              <a:defRPr sz="1900" b="0">
                <a:solidFill>
                  <a:schemeClr val="tx2"/>
                </a:solidFill>
                <a:latin typeface="Helvetica" pitchFamily="2" charset="0"/>
              </a:defRPr>
            </a:lvl2pPr>
            <a:lvl3pPr marL="1080000">
              <a:defRPr/>
            </a:lvl3pPr>
            <a:lvl4pPr marL="1440000">
              <a:defRPr/>
            </a:lvl4pPr>
            <a:lvl5pPr marL="1800000">
              <a:defRPr/>
            </a:lvl5pPr>
          </a:lstStyle>
          <a:p>
            <a:pPr lvl="0"/>
            <a:r>
              <a:rPr lang="fr-FR" dirty="0"/>
              <a:t>Cliquez pour modifier les styles du texte du masque</a:t>
            </a:r>
          </a:p>
          <a:p>
            <a:pPr marL="720000" marR="0" lvl="1" indent="-342900" algn="l" defTabSz="457200" rtl="0" eaLnBrk="0" fontAlgn="base" latinLnBrk="0" hangingPunct="0">
              <a:lnSpc>
                <a:spcPct val="50000"/>
              </a:lnSpc>
              <a:spcBef>
                <a:spcPts val="1200"/>
              </a:spcBef>
              <a:spcAft>
                <a:spcPct val="0"/>
              </a:spcAft>
              <a:buClr>
                <a:schemeClr val="accent2"/>
              </a:buClr>
              <a:buSzTx/>
              <a:buFont typeface="Wingdings" charset="2"/>
              <a:buChar char="§"/>
              <a:tabLst/>
              <a:defRPr/>
            </a:pPr>
            <a:r>
              <a:rPr lang="fr-FR" altLang="fr-FR" dirty="0"/>
              <a:t>XXXXXXX </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0" name="Espace réservé du texte 19"/>
          <p:cNvSpPr>
            <a:spLocks noGrp="1"/>
          </p:cNvSpPr>
          <p:nvPr>
            <p:ph type="body" sz="quarter" idx="11"/>
          </p:nvPr>
        </p:nvSpPr>
        <p:spPr>
          <a:xfrm>
            <a:off x="609600" y="889001"/>
            <a:ext cx="10972800" cy="495299"/>
          </a:xfrm>
          <a:prstGeom prst="rect">
            <a:avLst/>
          </a:prstGeom>
        </p:spPr>
        <p:txBody>
          <a:bodyPr vert="horz"/>
          <a:lstStyle>
            <a:lvl1pPr marL="72000" indent="0" algn="r">
              <a:buFontTx/>
              <a:buNone/>
              <a:defRPr b="1"/>
            </a:lvl1pPr>
          </a:lstStyle>
          <a:p>
            <a:pPr lvl="0"/>
            <a:r>
              <a:rPr lang="fr-FR" dirty="0"/>
              <a:t>Cliquez pour modifier les styles du texte du masque</a:t>
            </a:r>
          </a:p>
        </p:txBody>
      </p:sp>
      <p:sp>
        <p:nvSpPr>
          <p:cNvPr id="9" name="Titre 1"/>
          <p:cNvSpPr>
            <a:spLocks noGrp="1"/>
          </p:cNvSpPr>
          <p:nvPr>
            <p:ph type="title"/>
          </p:nvPr>
        </p:nvSpPr>
        <p:spPr>
          <a:xfrm>
            <a:off x="609600" y="274639"/>
            <a:ext cx="10972800" cy="1109661"/>
          </a:xfrm>
          <a:prstGeom prst="rect">
            <a:avLst/>
          </a:prstGeom>
        </p:spPr>
        <p:txBody>
          <a:bodyPr/>
          <a:lstStyle>
            <a:lvl1pPr>
              <a:defRPr sz="4000">
                <a:solidFill>
                  <a:srgbClr val="1A4F7E"/>
                </a:solidFill>
                <a:latin typeface="Helvetica Light"/>
                <a:cs typeface="Helvetica Light"/>
              </a:defRPr>
            </a:lvl1pPr>
          </a:lstStyle>
          <a:p>
            <a:r>
              <a:rPr lang="fr-FR" dirty="0"/>
              <a:t>Cliquez pour modifier le style du titre</a:t>
            </a:r>
          </a:p>
        </p:txBody>
      </p:sp>
      <p:pic>
        <p:nvPicPr>
          <p:cNvPr id="10" name="Image 9" descr="urba-ea_logo2_hori.eps">
            <a:extLst>
              <a:ext uri="{FF2B5EF4-FFF2-40B4-BE49-F238E27FC236}">
                <a16:creationId xmlns:a16="http://schemas.microsoft.com/office/drawing/2014/main" id="{BF7DD647-94AB-C84A-A619-D7DAD211957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292" b="12420"/>
          <a:stretch/>
        </p:blipFill>
        <p:spPr>
          <a:xfrm>
            <a:off x="119769" y="5985163"/>
            <a:ext cx="3101564" cy="794328"/>
          </a:xfrm>
          <a:prstGeom prst="rect">
            <a:avLst/>
          </a:prstGeom>
        </p:spPr>
      </p:pic>
    </p:spTree>
    <p:extLst>
      <p:ext uri="{BB962C8B-B14F-4D97-AF65-F5344CB8AC3E}">
        <p14:creationId xmlns:p14="http://schemas.microsoft.com/office/powerpoint/2010/main" val="1153494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15" name="Titre 1"/>
          <p:cNvSpPr>
            <a:spLocks noGrp="1"/>
          </p:cNvSpPr>
          <p:nvPr>
            <p:ph type="title" hasCustomPrompt="1"/>
          </p:nvPr>
        </p:nvSpPr>
        <p:spPr>
          <a:xfrm>
            <a:off x="609600" y="274639"/>
            <a:ext cx="10972800" cy="614362"/>
          </a:xfrm>
          <a:prstGeom prst="rect">
            <a:avLst/>
          </a:prstGeom>
        </p:spPr>
        <p:txBody>
          <a:bodyPr/>
          <a:lstStyle>
            <a:lvl1pPr>
              <a:defRPr sz="4000">
                <a:solidFill>
                  <a:srgbClr val="1A4F7E"/>
                </a:solidFill>
                <a:latin typeface="Helvetica Light"/>
                <a:cs typeface="Helvetica Light"/>
              </a:defRPr>
            </a:lvl1pPr>
          </a:lstStyle>
          <a:p>
            <a:r>
              <a:rPr lang="fr-FR" dirty="0"/>
              <a:t>TITRE DE LA PAGE</a:t>
            </a:r>
          </a:p>
        </p:txBody>
      </p:sp>
      <p:sp>
        <p:nvSpPr>
          <p:cNvPr id="12" name="Espace réservé du contenu 14"/>
          <p:cNvSpPr>
            <a:spLocks noGrp="1"/>
          </p:cNvSpPr>
          <p:nvPr>
            <p:ph sz="quarter" idx="10" hasCustomPrompt="1"/>
          </p:nvPr>
        </p:nvSpPr>
        <p:spPr>
          <a:xfrm>
            <a:off x="609600" y="1600200"/>
            <a:ext cx="5400000" cy="4305388"/>
          </a:xfrm>
          <a:prstGeom prst="rect">
            <a:avLst/>
          </a:prstGeom>
        </p:spPr>
        <p:txBody>
          <a:bodyPr vert="horz" lIns="0" tIns="0" rIns="108000" bIns="0"/>
          <a:lstStyle>
            <a:lvl1pPr marL="0" marR="0" indent="-342900" algn="l" defTabSz="457200" rtl="0" eaLnBrk="1" fontAlgn="auto" latinLnBrk="0" hangingPunct="1">
              <a:lnSpc>
                <a:spcPct val="100000"/>
              </a:lnSpc>
              <a:spcBef>
                <a:spcPct val="20000"/>
              </a:spcBef>
              <a:spcAft>
                <a:spcPts val="0"/>
              </a:spcAft>
              <a:buClr>
                <a:schemeClr val="accent2"/>
              </a:buClr>
              <a:buSzTx/>
              <a:buFont typeface="Wingdings" charset="2"/>
              <a:buChar char="u"/>
              <a:tabLst/>
              <a:defRPr sz="2000" b="0">
                <a:latin typeface="Helvetica"/>
                <a:cs typeface="Helvetica"/>
              </a:defRPr>
            </a:lvl1pPr>
            <a:lvl2pPr marL="540000" indent="-270000" algn="l">
              <a:lnSpc>
                <a:spcPct val="50000"/>
              </a:lnSpc>
              <a:buFont typeface="Wingdings" charset="2"/>
              <a:buChar char="§"/>
              <a:defRPr sz="2000" b="0">
                <a:solidFill>
                  <a:schemeClr val="tx2"/>
                </a:solidFill>
                <a:latin typeface="Helvetica"/>
                <a:cs typeface="Helvetica"/>
              </a:defRPr>
            </a:lvl2pPr>
            <a:lvl3pPr marL="900000" indent="-270000">
              <a:defRPr sz="1800">
                <a:latin typeface="Helvetica"/>
                <a:cs typeface="Helvetica"/>
              </a:defRPr>
            </a:lvl3pPr>
            <a:lvl4pPr marL="1260000" indent="-270000">
              <a:defRPr sz="1600">
                <a:latin typeface="Helvetica"/>
                <a:cs typeface="Helvetica"/>
              </a:defRPr>
            </a:lvl4pPr>
            <a:lvl5pPr marL="1620000" indent="-270000">
              <a:defRPr sz="1400">
                <a:latin typeface="Helvetica"/>
                <a:cs typeface="Helvetica"/>
              </a:defRPr>
            </a:lvl5pPr>
          </a:lstStyle>
          <a:p>
            <a:pPr marL="0" marR="0" indent="-342900" algn="l" defTabSz="457200" rtl="0" eaLnBrk="1" fontAlgn="auto" latinLnBrk="0" hangingPunct="1">
              <a:lnSpc>
                <a:spcPct val="100000"/>
              </a:lnSpc>
              <a:spcBef>
                <a:spcPct val="20000"/>
              </a:spcBef>
              <a:spcAft>
                <a:spcPts val="0"/>
              </a:spcAft>
              <a:buClr>
                <a:schemeClr val="accent2"/>
              </a:buClr>
              <a:buSzTx/>
              <a:buFont typeface="Wingdings" charset="2"/>
              <a:buChar char="u"/>
              <a:tabLst/>
              <a:defRPr/>
            </a:pPr>
            <a:r>
              <a:rPr lang="fr-FR" b="1" dirty="0"/>
              <a:t>Cliquer pour modifier les styles du texte du masque</a:t>
            </a:r>
            <a:br>
              <a:rPr lang="fr-FR" b="1" dirty="0"/>
            </a:br>
            <a:r>
              <a:rPr lang="fr-FR" sz="2000" dirty="0" err="1">
                <a:solidFill>
                  <a:srgbClr val="7F7F7F"/>
                </a:solidFill>
                <a:latin typeface="Helvetica"/>
                <a:cs typeface="Helvetica"/>
              </a:rPr>
              <a:t>Lorem</a:t>
            </a:r>
            <a:r>
              <a:rPr lang="fr-FR" sz="2000" dirty="0">
                <a:solidFill>
                  <a:srgbClr val="7F7F7F"/>
                </a:solidFill>
                <a:latin typeface="Helvetica"/>
                <a:cs typeface="Helvetica"/>
              </a:rPr>
              <a:t> </a:t>
            </a:r>
            <a:r>
              <a:rPr lang="fr-FR" sz="2000" dirty="0" err="1">
                <a:solidFill>
                  <a:srgbClr val="7F7F7F"/>
                </a:solidFill>
                <a:latin typeface="Helvetica"/>
                <a:cs typeface="Helvetica"/>
              </a:rPr>
              <a:t>ipsum</a:t>
            </a:r>
            <a:r>
              <a:rPr lang="fr-FR" sz="2000" dirty="0">
                <a:solidFill>
                  <a:srgbClr val="7F7F7F"/>
                </a:solidFill>
                <a:latin typeface="Helvetica"/>
                <a:cs typeface="Helvetica"/>
              </a:rPr>
              <a:t> </a:t>
            </a:r>
            <a:r>
              <a:rPr lang="fr-FR" sz="2000" dirty="0" err="1">
                <a:solidFill>
                  <a:srgbClr val="7F7F7F"/>
                </a:solidFill>
                <a:latin typeface="Helvetica"/>
                <a:cs typeface="Helvetica"/>
              </a:rPr>
              <a:t>dolor</a:t>
            </a:r>
            <a:r>
              <a:rPr lang="fr-FR" sz="2000" dirty="0">
                <a:solidFill>
                  <a:srgbClr val="7F7F7F"/>
                </a:solidFill>
                <a:latin typeface="Helvetica"/>
                <a:cs typeface="Helvetica"/>
              </a:rPr>
              <a:t> </a:t>
            </a:r>
            <a:r>
              <a:rPr lang="fr-FR" sz="2000" dirty="0" err="1">
                <a:solidFill>
                  <a:srgbClr val="7F7F7F"/>
                </a:solidFill>
                <a:latin typeface="Helvetica"/>
                <a:cs typeface="Helvetica"/>
              </a:rPr>
              <a:t>sit</a:t>
            </a:r>
            <a:r>
              <a:rPr lang="fr-FR" sz="2000" dirty="0">
                <a:solidFill>
                  <a:srgbClr val="7F7F7F"/>
                </a:solidFill>
                <a:latin typeface="Helvetica"/>
                <a:cs typeface="Helvetica"/>
              </a:rPr>
              <a:t> </a:t>
            </a:r>
            <a:r>
              <a:rPr lang="fr-FR" sz="2000" dirty="0" err="1">
                <a:solidFill>
                  <a:srgbClr val="7F7F7F"/>
                </a:solidFill>
                <a:latin typeface="Helvetica"/>
                <a:cs typeface="Helvetica"/>
              </a:rPr>
              <a:t>amet</a:t>
            </a:r>
            <a:r>
              <a:rPr lang="fr-FR" sz="2000" dirty="0">
                <a:solidFill>
                  <a:srgbClr val="7F7F7F"/>
                </a:solidFill>
                <a:latin typeface="Helvetica"/>
                <a:cs typeface="Helvetica"/>
              </a:rPr>
              <a:t>, </a:t>
            </a:r>
            <a:r>
              <a:rPr lang="fr-FR" sz="2000" dirty="0" err="1">
                <a:solidFill>
                  <a:srgbClr val="7F7F7F"/>
                </a:solidFill>
                <a:latin typeface="Helvetica"/>
                <a:cs typeface="Helvetica"/>
              </a:rPr>
              <a:t>consectetur</a:t>
            </a:r>
            <a:r>
              <a:rPr lang="fr-FR" sz="2000" dirty="0">
                <a:solidFill>
                  <a:srgbClr val="7F7F7F"/>
                </a:solidFill>
                <a:latin typeface="Helvetica"/>
                <a:cs typeface="Helvetica"/>
              </a:rPr>
              <a:t> </a:t>
            </a:r>
            <a:r>
              <a:rPr lang="fr-FR" sz="2000" dirty="0" err="1">
                <a:solidFill>
                  <a:srgbClr val="7F7F7F"/>
                </a:solidFill>
                <a:latin typeface="Helvetica"/>
                <a:cs typeface="Helvetica"/>
              </a:rPr>
              <a:t>adipiscing</a:t>
            </a:r>
            <a:r>
              <a:rPr lang="fr-FR" sz="2000" dirty="0">
                <a:solidFill>
                  <a:srgbClr val="7F7F7F"/>
                </a:solidFill>
                <a:latin typeface="Helvetica"/>
                <a:cs typeface="Helvetica"/>
              </a:rPr>
              <a:t> </a:t>
            </a:r>
            <a:r>
              <a:rPr lang="fr-FR" sz="2000" dirty="0" err="1">
                <a:solidFill>
                  <a:srgbClr val="7F7F7F"/>
                </a:solidFill>
                <a:latin typeface="Helvetica"/>
                <a:cs typeface="Helvetica"/>
              </a:rPr>
              <a:t>elit</a:t>
            </a:r>
            <a:r>
              <a:rPr lang="fr-FR" sz="2000" dirty="0">
                <a:solidFill>
                  <a:srgbClr val="7F7F7F"/>
                </a:solidFill>
                <a:latin typeface="Helvetica"/>
                <a:cs typeface="Helvetica"/>
              </a:rPr>
              <a:t>. </a:t>
            </a:r>
            <a:r>
              <a:rPr lang="fr-FR" sz="2000" dirty="0" err="1">
                <a:solidFill>
                  <a:srgbClr val="7F7F7F"/>
                </a:solidFill>
                <a:latin typeface="Helvetica"/>
                <a:cs typeface="Helvetica"/>
              </a:rPr>
              <a:t>Praesent</a:t>
            </a:r>
            <a:r>
              <a:rPr lang="fr-FR" sz="2000" dirty="0">
                <a:solidFill>
                  <a:srgbClr val="7F7F7F"/>
                </a:solidFill>
                <a:latin typeface="Helvetica"/>
                <a:cs typeface="Helvetica"/>
              </a:rPr>
              <a:t> </a:t>
            </a:r>
            <a:r>
              <a:rPr lang="fr-FR" sz="2000" dirty="0" err="1">
                <a:solidFill>
                  <a:srgbClr val="7F7F7F"/>
                </a:solidFill>
                <a:latin typeface="Helvetica"/>
                <a:cs typeface="Helvetica"/>
              </a:rPr>
              <a:t>eleifend</a:t>
            </a:r>
            <a:r>
              <a:rPr lang="fr-FR" sz="2000" dirty="0">
                <a:solidFill>
                  <a:srgbClr val="7F7F7F"/>
                </a:solidFill>
                <a:latin typeface="Helvetica"/>
                <a:cs typeface="Helvetica"/>
              </a:rPr>
              <a:t> </a:t>
            </a:r>
            <a:r>
              <a:rPr lang="fr-FR" sz="2000" dirty="0" err="1">
                <a:solidFill>
                  <a:srgbClr val="7F7F7F"/>
                </a:solidFill>
                <a:latin typeface="Helvetica"/>
                <a:cs typeface="Helvetica"/>
              </a:rPr>
              <a:t>tellus</a:t>
            </a:r>
            <a:r>
              <a:rPr lang="fr-FR" sz="2000" dirty="0">
                <a:solidFill>
                  <a:srgbClr val="7F7F7F"/>
                </a:solidFill>
                <a:latin typeface="Helvetica"/>
                <a:cs typeface="Helvetica"/>
              </a:rPr>
              <a:t> </a:t>
            </a:r>
            <a:r>
              <a:rPr lang="fr-FR" sz="2000" dirty="0" err="1">
                <a:solidFill>
                  <a:srgbClr val="7F7F7F"/>
                </a:solidFill>
                <a:latin typeface="Helvetica"/>
                <a:cs typeface="Helvetica"/>
              </a:rPr>
              <a:t>at</a:t>
            </a:r>
            <a:r>
              <a:rPr lang="fr-FR" sz="2000" dirty="0">
                <a:solidFill>
                  <a:srgbClr val="7F7F7F"/>
                </a:solidFill>
                <a:latin typeface="Helvetica"/>
                <a:cs typeface="Helvetica"/>
              </a:rPr>
              <a:t> mi </a:t>
            </a:r>
            <a:r>
              <a:rPr lang="fr-FR" sz="2000" dirty="0" err="1">
                <a:solidFill>
                  <a:srgbClr val="7F7F7F"/>
                </a:solidFill>
                <a:latin typeface="Helvetica"/>
                <a:cs typeface="Helvetica"/>
              </a:rPr>
              <a:t>lobortis</a:t>
            </a:r>
            <a:r>
              <a:rPr lang="fr-FR" sz="2000" dirty="0">
                <a:solidFill>
                  <a:srgbClr val="7F7F7F"/>
                </a:solidFill>
                <a:latin typeface="Helvetica"/>
                <a:cs typeface="Helvetica"/>
              </a:rPr>
              <a:t>, </a:t>
            </a:r>
            <a:r>
              <a:rPr lang="fr-FR" sz="2000" dirty="0" err="1">
                <a:solidFill>
                  <a:srgbClr val="7F7F7F"/>
                </a:solidFill>
                <a:latin typeface="Helvetica"/>
                <a:cs typeface="Helvetica"/>
              </a:rPr>
              <a:t>sit</a:t>
            </a:r>
            <a:r>
              <a:rPr lang="fr-FR" sz="2000" dirty="0">
                <a:solidFill>
                  <a:srgbClr val="7F7F7F"/>
                </a:solidFill>
                <a:latin typeface="Helvetica"/>
                <a:cs typeface="Helvetica"/>
              </a:rPr>
              <a:t> </a:t>
            </a:r>
            <a:r>
              <a:rPr lang="fr-FR" sz="2000" dirty="0" err="1">
                <a:solidFill>
                  <a:srgbClr val="7F7F7F"/>
                </a:solidFill>
                <a:latin typeface="Helvetica"/>
                <a:cs typeface="Helvetica"/>
              </a:rPr>
              <a:t>amet</a:t>
            </a:r>
            <a:r>
              <a:rPr lang="fr-FR" sz="2000" dirty="0">
                <a:solidFill>
                  <a:srgbClr val="7F7F7F"/>
                </a:solidFill>
                <a:latin typeface="Helvetica"/>
                <a:cs typeface="Helvetica"/>
              </a:rPr>
              <a:t> </a:t>
            </a:r>
            <a:r>
              <a:rPr lang="fr-FR" sz="2000" dirty="0" err="1">
                <a:solidFill>
                  <a:srgbClr val="7F7F7F"/>
                </a:solidFill>
                <a:latin typeface="Helvetica"/>
                <a:cs typeface="Helvetica"/>
              </a:rPr>
              <a:t>varius</a:t>
            </a:r>
            <a:r>
              <a:rPr lang="fr-FR" sz="2000" dirty="0">
                <a:solidFill>
                  <a:srgbClr val="7F7F7F"/>
                </a:solidFill>
                <a:latin typeface="Helvetica"/>
                <a:cs typeface="Helvetica"/>
              </a:rPr>
              <a:t> </a:t>
            </a:r>
            <a:r>
              <a:rPr lang="fr-FR" sz="2000" dirty="0" err="1">
                <a:solidFill>
                  <a:srgbClr val="7F7F7F"/>
                </a:solidFill>
                <a:latin typeface="Helvetica"/>
                <a:cs typeface="Helvetica"/>
              </a:rPr>
              <a:t>arcu</a:t>
            </a:r>
            <a:r>
              <a:rPr lang="fr-FR" sz="2000" dirty="0">
                <a:solidFill>
                  <a:srgbClr val="7F7F7F"/>
                </a:solidFill>
                <a:latin typeface="Helvetica"/>
                <a:cs typeface="Helvetica"/>
              </a:rPr>
              <a:t> </a:t>
            </a:r>
            <a:r>
              <a:rPr lang="fr-FR" sz="2000" dirty="0" err="1">
                <a:solidFill>
                  <a:srgbClr val="7F7F7F"/>
                </a:solidFill>
                <a:latin typeface="Helvetica"/>
                <a:cs typeface="Helvetica"/>
              </a:rPr>
              <a:t>luctus</a:t>
            </a:r>
            <a:r>
              <a:rPr lang="fr-FR" sz="2000" dirty="0">
                <a:solidFill>
                  <a:srgbClr val="7F7F7F"/>
                </a:solidFill>
                <a:latin typeface="Helvetica"/>
                <a:cs typeface="Helvetica"/>
              </a:rPr>
              <a:t> </a:t>
            </a:r>
            <a:r>
              <a:rPr lang="fr-FR" sz="2000" dirty="0" err="1">
                <a:solidFill>
                  <a:srgbClr val="7F7F7F"/>
                </a:solidFill>
                <a:latin typeface="Helvetica"/>
                <a:cs typeface="Helvetica"/>
              </a:rPr>
              <a:t>sactidomis</a:t>
            </a:r>
            <a:r>
              <a:rPr lang="fr-FR" sz="2000" dirty="0">
                <a:solidFill>
                  <a:srgbClr val="7F7F7F"/>
                </a:solidFill>
                <a:latin typeface="Helvetica"/>
                <a:cs typeface="Helvetica"/>
              </a:rPr>
              <a:t>. </a:t>
            </a:r>
            <a:r>
              <a:rPr lang="fr-FR" sz="2000" dirty="0" err="1">
                <a:solidFill>
                  <a:schemeClr val="bg1">
                    <a:lumMod val="50000"/>
                  </a:schemeClr>
                </a:solidFill>
                <a:latin typeface="Helvetica"/>
                <a:cs typeface="Helvetica"/>
              </a:rPr>
              <a:t>Praesent</a:t>
            </a:r>
            <a:r>
              <a:rPr lang="fr-FR" sz="2000" dirty="0">
                <a:solidFill>
                  <a:schemeClr val="bg1">
                    <a:lumMod val="50000"/>
                  </a:schemeClr>
                </a:solidFill>
                <a:latin typeface="Helvetica"/>
                <a:cs typeface="Helvetica"/>
              </a:rPr>
              <a:t> </a:t>
            </a:r>
            <a:r>
              <a:rPr lang="fr-FR" sz="2000" dirty="0" err="1">
                <a:solidFill>
                  <a:schemeClr val="bg1">
                    <a:lumMod val="50000"/>
                  </a:schemeClr>
                </a:solidFill>
                <a:latin typeface="Helvetica"/>
                <a:cs typeface="Helvetica"/>
              </a:rPr>
              <a:t>eleifend</a:t>
            </a:r>
            <a:r>
              <a:rPr lang="fr-FR" sz="2000" dirty="0">
                <a:solidFill>
                  <a:schemeClr val="bg1">
                    <a:lumMod val="50000"/>
                  </a:schemeClr>
                </a:solidFill>
                <a:latin typeface="Helvetica"/>
                <a:cs typeface="Helvetica"/>
              </a:rPr>
              <a:t> </a:t>
            </a:r>
            <a:r>
              <a:rPr lang="fr-FR" sz="2000" dirty="0" err="1">
                <a:solidFill>
                  <a:schemeClr val="bg1">
                    <a:lumMod val="50000"/>
                  </a:schemeClr>
                </a:solidFill>
                <a:latin typeface="Helvetica"/>
                <a:cs typeface="Helvetica"/>
              </a:rPr>
              <a:t>tellus</a:t>
            </a:r>
            <a:r>
              <a:rPr lang="fr-FR" sz="2000" dirty="0">
                <a:solidFill>
                  <a:schemeClr val="bg1">
                    <a:lumMod val="50000"/>
                  </a:schemeClr>
                </a:solidFill>
                <a:latin typeface="Helvetica"/>
                <a:cs typeface="Helvetica"/>
              </a:rPr>
              <a:t> </a:t>
            </a:r>
            <a:r>
              <a:rPr lang="fr-FR" sz="2000" dirty="0" err="1">
                <a:solidFill>
                  <a:schemeClr val="bg1">
                    <a:lumMod val="50000"/>
                  </a:schemeClr>
                </a:solidFill>
                <a:latin typeface="Helvetica"/>
                <a:cs typeface="Helvetica"/>
              </a:rPr>
              <a:t>at</a:t>
            </a:r>
            <a:r>
              <a:rPr lang="fr-FR" sz="2000" dirty="0">
                <a:solidFill>
                  <a:schemeClr val="bg1">
                    <a:lumMod val="50000"/>
                  </a:schemeClr>
                </a:solidFill>
                <a:latin typeface="Helvetica"/>
                <a:cs typeface="Helvetica"/>
              </a:rPr>
              <a:t> mi </a:t>
            </a:r>
            <a:r>
              <a:rPr lang="fr-FR" sz="2000" dirty="0" err="1">
                <a:solidFill>
                  <a:schemeClr val="bg1">
                    <a:lumMod val="50000"/>
                  </a:schemeClr>
                </a:solidFill>
                <a:latin typeface="Helvetica"/>
                <a:cs typeface="Helvetica"/>
              </a:rPr>
              <a:t>lobortis</a:t>
            </a:r>
            <a:r>
              <a:rPr lang="fr-FR" sz="2000" dirty="0">
                <a:solidFill>
                  <a:schemeClr val="bg1">
                    <a:lumMod val="50000"/>
                  </a:schemeClr>
                </a:solidFill>
                <a:latin typeface="Helvetica"/>
                <a:cs typeface="Helvetica"/>
              </a:rPr>
              <a:t>.</a:t>
            </a:r>
            <a:endParaRPr lang="fr-FR" b="1" dirty="0"/>
          </a:p>
          <a:p>
            <a:pPr marL="414900" lvl="1" indent="-342900">
              <a:lnSpc>
                <a:spcPct val="50000"/>
              </a:lnSpc>
              <a:buFont typeface="Wingdings" charset="2"/>
              <a:buChar char="§"/>
            </a:pPr>
            <a:r>
              <a:rPr lang="fr-FR" sz="2000" dirty="0">
                <a:solidFill>
                  <a:schemeClr val="tx2"/>
                </a:solidFill>
                <a:latin typeface="Helvetica"/>
                <a:cs typeface="Helvetica"/>
              </a:rPr>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texte 19"/>
          <p:cNvSpPr>
            <a:spLocks noGrp="1"/>
          </p:cNvSpPr>
          <p:nvPr>
            <p:ph type="body" sz="quarter" idx="11" hasCustomPrompt="1"/>
          </p:nvPr>
        </p:nvSpPr>
        <p:spPr>
          <a:xfrm>
            <a:off x="609600" y="889009"/>
            <a:ext cx="10972800" cy="495299"/>
          </a:xfrm>
          <a:prstGeom prst="rect">
            <a:avLst/>
          </a:prstGeom>
        </p:spPr>
        <p:txBody>
          <a:bodyPr vert="horz"/>
          <a:lstStyle>
            <a:lvl1pPr marL="72000" indent="0" algn="r">
              <a:buFontTx/>
              <a:buNone/>
              <a:defRPr b="1"/>
            </a:lvl1pPr>
          </a:lstStyle>
          <a:p>
            <a:pPr lvl="0"/>
            <a:r>
              <a:rPr lang="fr-FR" dirty="0"/>
              <a:t>Sous-titre de la page</a:t>
            </a:r>
          </a:p>
        </p:txBody>
      </p:sp>
      <p:cxnSp>
        <p:nvCxnSpPr>
          <p:cNvPr id="14" name="Connecteur droit 13"/>
          <p:cNvCxnSpPr/>
          <p:nvPr userDrawn="1"/>
        </p:nvCxnSpPr>
        <p:spPr>
          <a:xfrm>
            <a:off x="0" y="5904000"/>
            <a:ext cx="121920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Sous-titre 2"/>
          <p:cNvSpPr txBox="1">
            <a:spLocks/>
          </p:cNvSpPr>
          <p:nvPr userDrawn="1"/>
        </p:nvSpPr>
        <p:spPr>
          <a:xfrm>
            <a:off x="10566400" y="6199231"/>
            <a:ext cx="1270000" cy="365126"/>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fld id="{8EB6D007-82D8-46E2-B7F1-87022845B52C}" type="slidenum">
              <a:rPr lang="fr-FR" sz="1200" smtClean="0">
                <a:solidFill>
                  <a:schemeClr val="tx2"/>
                </a:solidFill>
              </a:rPr>
              <a:pPr marL="0" indent="0" algn="r">
                <a:buNone/>
              </a:pPr>
              <a:t>‹N°›</a:t>
            </a:fld>
            <a:r>
              <a:rPr lang="fr-FR" sz="1200" dirty="0">
                <a:solidFill>
                  <a:schemeClr val="tx2"/>
                </a:solidFill>
              </a:rPr>
              <a:t> </a:t>
            </a:r>
          </a:p>
        </p:txBody>
      </p:sp>
      <p:sp>
        <p:nvSpPr>
          <p:cNvPr id="18" name="Espace réservé du contenu 14"/>
          <p:cNvSpPr>
            <a:spLocks noGrp="1"/>
          </p:cNvSpPr>
          <p:nvPr>
            <p:ph sz="quarter" idx="12" hasCustomPrompt="1"/>
          </p:nvPr>
        </p:nvSpPr>
        <p:spPr>
          <a:xfrm>
            <a:off x="6182400" y="1600200"/>
            <a:ext cx="5400000" cy="4305388"/>
          </a:xfrm>
          <a:prstGeom prst="rect">
            <a:avLst/>
          </a:prstGeom>
        </p:spPr>
        <p:txBody>
          <a:bodyPr vert="horz" lIns="108000" tIns="0" rIns="0" bIns="0"/>
          <a:lstStyle>
            <a:lvl1pPr marL="0" marR="0" indent="-342900" algn="l" defTabSz="457200" rtl="0" eaLnBrk="1" fontAlgn="auto" latinLnBrk="0" hangingPunct="1">
              <a:lnSpc>
                <a:spcPct val="100000"/>
              </a:lnSpc>
              <a:spcBef>
                <a:spcPct val="20000"/>
              </a:spcBef>
              <a:spcAft>
                <a:spcPts val="0"/>
              </a:spcAft>
              <a:buClr>
                <a:schemeClr val="accent2"/>
              </a:buClr>
              <a:buSzTx/>
              <a:buFont typeface="Wingdings" charset="2"/>
              <a:buChar char="u"/>
              <a:tabLst/>
              <a:defRPr b="0">
                <a:latin typeface="Helvetica"/>
                <a:cs typeface="Helvetica"/>
              </a:defRPr>
            </a:lvl1pPr>
            <a:lvl2pPr marL="540000" indent="-270000">
              <a:lnSpc>
                <a:spcPct val="50000"/>
              </a:lnSpc>
              <a:buFont typeface="Wingdings" charset="2"/>
              <a:buChar char="§"/>
              <a:defRPr sz="2000" b="0">
                <a:solidFill>
                  <a:schemeClr val="tx2"/>
                </a:solidFill>
                <a:latin typeface="Helvetica"/>
                <a:cs typeface="Helvetica"/>
              </a:defRPr>
            </a:lvl2pPr>
            <a:lvl3pPr marL="900000" indent="-270000">
              <a:defRPr sz="1800">
                <a:latin typeface="Helvetica"/>
                <a:cs typeface="Helvetica"/>
              </a:defRPr>
            </a:lvl3pPr>
            <a:lvl4pPr marL="1260000" indent="-270000">
              <a:defRPr sz="1600">
                <a:latin typeface="Helvetica"/>
                <a:cs typeface="Helvetica"/>
              </a:defRPr>
            </a:lvl4pPr>
            <a:lvl5pPr marL="1620000" indent="-270000">
              <a:defRPr sz="1400">
                <a:latin typeface="Helvetica"/>
                <a:cs typeface="Helvetica"/>
              </a:defRPr>
            </a:lvl5pPr>
          </a:lstStyle>
          <a:p>
            <a:pPr marL="0" marR="0" indent="-342900" algn="l" defTabSz="457200" rtl="0" eaLnBrk="1" fontAlgn="auto" latinLnBrk="0" hangingPunct="1">
              <a:lnSpc>
                <a:spcPct val="100000"/>
              </a:lnSpc>
              <a:spcBef>
                <a:spcPct val="20000"/>
              </a:spcBef>
              <a:spcAft>
                <a:spcPts val="0"/>
              </a:spcAft>
              <a:buClr>
                <a:schemeClr val="accent2"/>
              </a:buClr>
              <a:buSzTx/>
              <a:buFont typeface="Wingdings" charset="2"/>
              <a:buChar char="u"/>
              <a:tabLst/>
              <a:defRPr/>
            </a:pPr>
            <a:r>
              <a:rPr lang="fr-FR" b="1" dirty="0"/>
              <a:t>Cliquer pour modifier les styles du texte du masque</a:t>
            </a:r>
            <a:br>
              <a:rPr lang="fr-FR" b="1" dirty="0"/>
            </a:br>
            <a:r>
              <a:rPr lang="fr-FR" sz="2000" dirty="0" err="1">
                <a:solidFill>
                  <a:srgbClr val="7F7F7F"/>
                </a:solidFill>
                <a:latin typeface="Helvetica"/>
                <a:cs typeface="Helvetica"/>
              </a:rPr>
              <a:t>Lorem</a:t>
            </a:r>
            <a:r>
              <a:rPr lang="fr-FR" sz="2000" dirty="0">
                <a:solidFill>
                  <a:srgbClr val="7F7F7F"/>
                </a:solidFill>
                <a:latin typeface="Helvetica"/>
                <a:cs typeface="Helvetica"/>
              </a:rPr>
              <a:t> </a:t>
            </a:r>
            <a:r>
              <a:rPr lang="fr-FR" sz="2000" dirty="0" err="1">
                <a:solidFill>
                  <a:srgbClr val="7F7F7F"/>
                </a:solidFill>
                <a:latin typeface="Helvetica"/>
                <a:cs typeface="Helvetica"/>
              </a:rPr>
              <a:t>ipsum</a:t>
            </a:r>
            <a:r>
              <a:rPr lang="fr-FR" sz="2000" dirty="0">
                <a:solidFill>
                  <a:srgbClr val="7F7F7F"/>
                </a:solidFill>
                <a:latin typeface="Helvetica"/>
                <a:cs typeface="Helvetica"/>
              </a:rPr>
              <a:t> </a:t>
            </a:r>
            <a:r>
              <a:rPr lang="fr-FR" sz="2000" dirty="0" err="1">
                <a:solidFill>
                  <a:srgbClr val="7F7F7F"/>
                </a:solidFill>
                <a:latin typeface="Helvetica"/>
                <a:cs typeface="Helvetica"/>
              </a:rPr>
              <a:t>dolor</a:t>
            </a:r>
            <a:r>
              <a:rPr lang="fr-FR" sz="2000" dirty="0">
                <a:solidFill>
                  <a:srgbClr val="7F7F7F"/>
                </a:solidFill>
                <a:latin typeface="Helvetica"/>
                <a:cs typeface="Helvetica"/>
              </a:rPr>
              <a:t> </a:t>
            </a:r>
            <a:r>
              <a:rPr lang="fr-FR" sz="2000" dirty="0" err="1">
                <a:solidFill>
                  <a:srgbClr val="7F7F7F"/>
                </a:solidFill>
                <a:latin typeface="Helvetica"/>
                <a:cs typeface="Helvetica"/>
              </a:rPr>
              <a:t>sit</a:t>
            </a:r>
            <a:r>
              <a:rPr lang="fr-FR" sz="2000" dirty="0">
                <a:solidFill>
                  <a:srgbClr val="7F7F7F"/>
                </a:solidFill>
                <a:latin typeface="Helvetica"/>
                <a:cs typeface="Helvetica"/>
              </a:rPr>
              <a:t> </a:t>
            </a:r>
            <a:r>
              <a:rPr lang="fr-FR" sz="2000" dirty="0" err="1">
                <a:solidFill>
                  <a:srgbClr val="7F7F7F"/>
                </a:solidFill>
                <a:latin typeface="Helvetica"/>
                <a:cs typeface="Helvetica"/>
              </a:rPr>
              <a:t>amet</a:t>
            </a:r>
            <a:r>
              <a:rPr lang="fr-FR" sz="2000" dirty="0">
                <a:solidFill>
                  <a:srgbClr val="7F7F7F"/>
                </a:solidFill>
                <a:latin typeface="Helvetica"/>
                <a:cs typeface="Helvetica"/>
              </a:rPr>
              <a:t>, </a:t>
            </a:r>
            <a:r>
              <a:rPr lang="fr-FR" sz="2000" dirty="0" err="1">
                <a:solidFill>
                  <a:srgbClr val="7F7F7F"/>
                </a:solidFill>
                <a:latin typeface="Helvetica"/>
                <a:cs typeface="Helvetica"/>
              </a:rPr>
              <a:t>consectetur</a:t>
            </a:r>
            <a:r>
              <a:rPr lang="fr-FR" sz="2000" dirty="0">
                <a:solidFill>
                  <a:srgbClr val="7F7F7F"/>
                </a:solidFill>
                <a:latin typeface="Helvetica"/>
                <a:cs typeface="Helvetica"/>
              </a:rPr>
              <a:t> </a:t>
            </a:r>
            <a:r>
              <a:rPr lang="fr-FR" sz="2000" dirty="0" err="1">
                <a:solidFill>
                  <a:srgbClr val="7F7F7F"/>
                </a:solidFill>
                <a:latin typeface="Helvetica"/>
                <a:cs typeface="Helvetica"/>
              </a:rPr>
              <a:t>adipiscing</a:t>
            </a:r>
            <a:r>
              <a:rPr lang="fr-FR" sz="2000" dirty="0">
                <a:solidFill>
                  <a:srgbClr val="7F7F7F"/>
                </a:solidFill>
                <a:latin typeface="Helvetica"/>
                <a:cs typeface="Helvetica"/>
              </a:rPr>
              <a:t> </a:t>
            </a:r>
            <a:r>
              <a:rPr lang="fr-FR" sz="2000" dirty="0" err="1">
                <a:solidFill>
                  <a:srgbClr val="7F7F7F"/>
                </a:solidFill>
                <a:latin typeface="Helvetica"/>
                <a:cs typeface="Helvetica"/>
              </a:rPr>
              <a:t>elit</a:t>
            </a:r>
            <a:r>
              <a:rPr lang="fr-FR" sz="2000" dirty="0">
                <a:solidFill>
                  <a:srgbClr val="7F7F7F"/>
                </a:solidFill>
                <a:latin typeface="Helvetica"/>
                <a:cs typeface="Helvetica"/>
              </a:rPr>
              <a:t>. </a:t>
            </a:r>
            <a:r>
              <a:rPr lang="fr-FR" sz="2000" dirty="0" err="1">
                <a:solidFill>
                  <a:srgbClr val="7F7F7F"/>
                </a:solidFill>
                <a:latin typeface="Helvetica"/>
                <a:cs typeface="Helvetica"/>
              </a:rPr>
              <a:t>Praesent</a:t>
            </a:r>
            <a:r>
              <a:rPr lang="fr-FR" sz="2000" dirty="0">
                <a:solidFill>
                  <a:srgbClr val="7F7F7F"/>
                </a:solidFill>
                <a:latin typeface="Helvetica"/>
                <a:cs typeface="Helvetica"/>
              </a:rPr>
              <a:t> </a:t>
            </a:r>
            <a:r>
              <a:rPr lang="fr-FR" sz="2000" dirty="0" err="1">
                <a:solidFill>
                  <a:srgbClr val="7F7F7F"/>
                </a:solidFill>
                <a:latin typeface="Helvetica"/>
                <a:cs typeface="Helvetica"/>
              </a:rPr>
              <a:t>eleifend</a:t>
            </a:r>
            <a:r>
              <a:rPr lang="fr-FR" sz="2000" dirty="0">
                <a:solidFill>
                  <a:srgbClr val="7F7F7F"/>
                </a:solidFill>
                <a:latin typeface="Helvetica"/>
                <a:cs typeface="Helvetica"/>
              </a:rPr>
              <a:t> </a:t>
            </a:r>
            <a:r>
              <a:rPr lang="fr-FR" sz="2000" dirty="0" err="1">
                <a:solidFill>
                  <a:srgbClr val="7F7F7F"/>
                </a:solidFill>
                <a:latin typeface="Helvetica"/>
                <a:cs typeface="Helvetica"/>
              </a:rPr>
              <a:t>tellus</a:t>
            </a:r>
            <a:r>
              <a:rPr lang="fr-FR" sz="2000" dirty="0">
                <a:solidFill>
                  <a:srgbClr val="7F7F7F"/>
                </a:solidFill>
                <a:latin typeface="Helvetica"/>
                <a:cs typeface="Helvetica"/>
              </a:rPr>
              <a:t> </a:t>
            </a:r>
            <a:r>
              <a:rPr lang="fr-FR" sz="2000" dirty="0" err="1">
                <a:solidFill>
                  <a:srgbClr val="7F7F7F"/>
                </a:solidFill>
                <a:latin typeface="Helvetica"/>
                <a:cs typeface="Helvetica"/>
              </a:rPr>
              <a:t>at</a:t>
            </a:r>
            <a:r>
              <a:rPr lang="fr-FR" sz="2000" dirty="0">
                <a:solidFill>
                  <a:srgbClr val="7F7F7F"/>
                </a:solidFill>
                <a:latin typeface="Helvetica"/>
                <a:cs typeface="Helvetica"/>
              </a:rPr>
              <a:t> mi </a:t>
            </a:r>
            <a:r>
              <a:rPr lang="fr-FR" sz="2000" dirty="0" err="1">
                <a:solidFill>
                  <a:srgbClr val="7F7F7F"/>
                </a:solidFill>
                <a:latin typeface="Helvetica"/>
                <a:cs typeface="Helvetica"/>
              </a:rPr>
              <a:t>lobortis</a:t>
            </a:r>
            <a:r>
              <a:rPr lang="fr-FR" sz="2000" dirty="0">
                <a:solidFill>
                  <a:srgbClr val="7F7F7F"/>
                </a:solidFill>
                <a:latin typeface="Helvetica"/>
                <a:cs typeface="Helvetica"/>
              </a:rPr>
              <a:t>, </a:t>
            </a:r>
            <a:r>
              <a:rPr lang="fr-FR" sz="2000" dirty="0" err="1">
                <a:solidFill>
                  <a:srgbClr val="7F7F7F"/>
                </a:solidFill>
                <a:latin typeface="Helvetica"/>
                <a:cs typeface="Helvetica"/>
              </a:rPr>
              <a:t>sit</a:t>
            </a:r>
            <a:r>
              <a:rPr lang="fr-FR" sz="2000" dirty="0">
                <a:solidFill>
                  <a:srgbClr val="7F7F7F"/>
                </a:solidFill>
                <a:latin typeface="Helvetica"/>
                <a:cs typeface="Helvetica"/>
              </a:rPr>
              <a:t> </a:t>
            </a:r>
            <a:r>
              <a:rPr lang="fr-FR" sz="2000" dirty="0" err="1">
                <a:solidFill>
                  <a:srgbClr val="7F7F7F"/>
                </a:solidFill>
                <a:latin typeface="Helvetica"/>
                <a:cs typeface="Helvetica"/>
              </a:rPr>
              <a:t>amet</a:t>
            </a:r>
            <a:r>
              <a:rPr lang="fr-FR" sz="2000" dirty="0">
                <a:solidFill>
                  <a:srgbClr val="7F7F7F"/>
                </a:solidFill>
                <a:latin typeface="Helvetica"/>
                <a:cs typeface="Helvetica"/>
              </a:rPr>
              <a:t> </a:t>
            </a:r>
            <a:r>
              <a:rPr lang="fr-FR" sz="2000" dirty="0" err="1">
                <a:solidFill>
                  <a:srgbClr val="7F7F7F"/>
                </a:solidFill>
                <a:latin typeface="Helvetica"/>
                <a:cs typeface="Helvetica"/>
              </a:rPr>
              <a:t>varius</a:t>
            </a:r>
            <a:r>
              <a:rPr lang="fr-FR" sz="2000" dirty="0">
                <a:solidFill>
                  <a:srgbClr val="7F7F7F"/>
                </a:solidFill>
                <a:latin typeface="Helvetica"/>
                <a:cs typeface="Helvetica"/>
              </a:rPr>
              <a:t> </a:t>
            </a:r>
            <a:r>
              <a:rPr lang="fr-FR" sz="2000" dirty="0" err="1">
                <a:solidFill>
                  <a:srgbClr val="7F7F7F"/>
                </a:solidFill>
                <a:latin typeface="Helvetica"/>
                <a:cs typeface="Helvetica"/>
              </a:rPr>
              <a:t>arcu</a:t>
            </a:r>
            <a:r>
              <a:rPr lang="fr-FR" sz="2000" dirty="0">
                <a:solidFill>
                  <a:srgbClr val="7F7F7F"/>
                </a:solidFill>
                <a:latin typeface="Helvetica"/>
                <a:cs typeface="Helvetica"/>
              </a:rPr>
              <a:t> </a:t>
            </a:r>
            <a:r>
              <a:rPr lang="fr-FR" sz="2000" dirty="0" err="1">
                <a:solidFill>
                  <a:srgbClr val="7F7F7F"/>
                </a:solidFill>
                <a:latin typeface="Helvetica"/>
                <a:cs typeface="Helvetica"/>
              </a:rPr>
              <a:t>luctus</a:t>
            </a:r>
            <a:r>
              <a:rPr lang="fr-FR" sz="2000" dirty="0">
                <a:solidFill>
                  <a:srgbClr val="7F7F7F"/>
                </a:solidFill>
                <a:latin typeface="Helvetica"/>
                <a:cs typeface="Helvetica"/>
              </a:rPr>
              <a:t> </a:t>
            </a:r>
            <a:r>
              <a:rPr lang="fr-FR" sz="2000" dirty="0" err="1">
                <a:solidFill>
                  <a:srgbClr val="7F7F7F"/>
                </a:solidFill>
                <a:latin typeface="Helvetica"/>
                <a:cs typeface="Helvetica"/>
              </a:rPr>
              <a:t>sactidomis</a:t>
            </a:r>
            <a:r>
              <a:rPr lang="fr-FR" sz="2000" dirty="0">
                <a:solidFill>
                  <a:srgbClr val="7F7F7F"/>
                </a:solidFill>
                <a:latin typeface="Helvetica"/>
                <a:cs typeface="Helvetica"/>
              </a:rPr>
              <a:t>. </a:t>
            </a:r>
            <a:r>
              <a:rPr lang="fr-FR" sz="2000" dirty="0" err="1">
                <a:solidFill>
                  <a:schemeClr val="bg1">
                    <a:lumMod val="50000"/>
                  </a:schemeClr>
                </a:solidFill>
                <a:latin typeface="Helvetica"/>
                <a:cs typeface="Helvetica"/>
              </a:rPr>
              <a:t>Praesent</a:t>
            </a:r>
            <a:r>
              <a:rPr lang="fr-FR" sz="2000" dirty="0">
                <a:solidFill>
                  <a:schemeClr val="bg1">
                    <a:lumMod val="50000"/>
                  </a:schemeClr>
                </a:solidFill>
                <a:latin typeface="Helvetica"/>
                <a:cs typeface="Helvetica"/>
              </a:rPr>
              <a:t> </a:t>
            </a:r>
            <a:r>
              <a:rPr lang="fr-FR" sz="2000" dirty="0" err="1">
                <a:solidFill>
                  <a:schemeClr val="bg1">
                    <a:lumMod val="50000"/>
                  </a:schemeClr>
                </a:solidFill>
                <a:latin typeface="Helvetica"/>
                <a:cs typeface="Helvetica"/>
              </a:rPr>
              <a:t>eleifend</a:t>
            </a:r>
            <a:r>
              <a:rPr lang="fr-FR" sz="2000" dirty="0">
                <a:solidFill>
                  <a:schemeClr val="bg1">
                    <a:lumMod val="50000"/>
                  </a:schemeClr>
                </a:solidFill>
                <a:latin typeface="Helvetica"/>
                <a:cs typeface="Helvetica"/>
              </a:rPr>
              <a:t> </a:t>
            </a:r>
            <a:r>
              <a:rPr lang="fr-FR" sz="2000" dirty="0" err="1">
                <a:solidFill>
                  <a:schemeClr val="bg1">
                    <a:lumMod val="50000"/>
                  </a:schemeClr>
                </a:solidFill>
                <a:latin typeface="Helvetica"/>
                <a:cs typeface="Helvetica"/>
              </a:rPr>
              <a:t>tellus</a:t>
            </a:r>
            <a:r>
              <a:rPr lang="fr-FR" sz="2000" dirty="0">
                <a:solidFill>
                  <a:schemeClr val="bg1">
                    <a:lumMod val="50000"/>
                  </a:schemeClr>
                </a:solidFill>
                <a:latin typeface="Helvetica"/>
                <a:cs typeface="Helvetica"/>
              </a:rPr>
              <a:t> </a:t>
            </a:r>
            <a:r>
              <a:rPr lang="fr-FR" sz="2000" dirty="0" err="1">
                <a:solidFill>
                  <a:schemeClr val="bg1">
                    <a:lumMod val="50000"/>
                  </a:schemeClr>
                </a:solidFill>
                <a:latin typeface="Helvetica"/>
                <a:cs typeface="Helvetica"/>
              </a:rPr>
              <a:t>at</a:t>
            </a:r>
            <a:r>
              <a:rPr lang="fr-FR" sz="2000" dirty="0">
                <a:solidFill>
                  <a:schemeClr val="bg1">
                    <a:lumMod val="50000"/>
                  </a:schemeClr>
                </a:solidFill>
                <a:latin typeface="Helvetica"/>
                <a:cs typeface="Helvetica"/>
              </a:rPr>
              <a:t> mi </a:t>
            </a:r>
            <a:r>
              <a:rPr lang="fr-FR" sz="2000" dirty="0" err="1">
                <a:solidFill>
                  <a:schemeClr val="bg1">
                    <a:lumMod val="50000"/>
                  </a:schemeClr>
                </a:solidFill>
                <a:latin typeface="Helvetica"/>
                <a:cs typeface="Helvetica"/>
              </a:rPr>
              <a:t>lobortis</a:t>
            </a:r>
            <a:r>
              <a:rPr lang="fr-FR" sz="2000" dirty="0">
                <a:solidFill>
                  <a:schemeClr val="bg1">
                    <a:lumMod val="50000"/>
                  </a:schemeClr>
                </a:solidFill>
                <a:latin typeface="Helvetica"/>
                <a:cs typeface="Helvetica"/>
              </a:rPr>
              <a:t>.</a:t>
            </a:r>
            <a:endParaRPr lang="fr-FR" b="1" dirty="0"/>
          </a:p>
          <a:p>
            <a:pPr marL="414900" lvl="1" indent="-342900">
              <a:lnSpc>
                <a:spcPct val="50000"/>
              </a:lnSpc>
              <a:buFont typeface="Wingdings" charset="2"/>
              <a:buChar char="§"/>
            </a:pPr>
            <a:r>
              <a:rPr lang="fr-FR" sz="2000" dirty="0">
                <a:solidFill>
                  <a:schemeClr val="tx2"/>
                </a:solidFill>
                <a:latin typeface="Helvetica"/>
                <a:cs typeface="Helvetica"/>
              </a:rPr>
              <a:t>Deuxième niveau</a:t>
            </a:r>
          </a:p>
          <a:p>
            <a:pPr lvl="2"/>
            <a:r>
              <a:rPr lang="fr-FR" dirty="0"/>
              <a:t>Troisième niveau</a:t>
            </a:r>
          </a:p>
          <a:p>
            <a:pPr lvl="3"/>
            <a:r>
              <a:rPr lang="fr-FR" dirty="0"/>
              <a:t>Quatrième niveau</a:t>
            </a:r>
          </a:p>
          <a:p>
            <a:pPr lvl="4"/>
            <a:r>
              <a:rPr lang="fr-FR" dirty="0"/>
              <a:t>Cinquième niveau</a:t>
            </a:r>
          </a:p>
        </p:txBody>
      </p:sp>
      <p:pic>
        <p:nvPicPr>
          <p:cNvPr id="9" name="Image 8" descr="urba-ea_logo2_hori.eps">
            <a:extLst>
              <a:ext uri="{FF2B5EF4-FFF2-40B4-BE49-F238E27FC236}">
                <a16:creationId xmlns:a16="http://schemas.microsoft.com/office/drawing/2014/main" id="{E3A2649F-7545-42E3-AC70-D9D9F016BE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292" b="12420"/>
          <a:stretch/>
        </p:blipFill>
        <p:spPr>
          <a:xfrm>
            <a:off x="119769" y="5985163"/>
            <a:ext cx="3101564" cy="794328"/>
          </a:xfrm>
          <a:prstGeom prst="rect">
            <a:avLst/>
          </a:prstGeom>
        </p:spPr>
      </p:pic>
    </p:spTree>
    <p:extLst>
      <p:ext uri="{BB962C8B-B14F-4D97-AF65-F5344CB8AC3E}">
        <p14:creationId xmlns:p14="http://schemas.microsoft.com/office/powerpoint/2010/main" val="2790423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fin">
    <p:spTree>
      <p:nvGrpSpPr>
        <p:cNvPr id="1" name=""/>
        <p:cNvGrpSpPr/>
        <p:nvPr/>
      </p:nvGrpSpPr>
      <p:grpSpPr>
        <a:xfrm>
          <a:off x="0" y="0"/>
          <a:ext cx="0" cy="0"/>
          <a:chOff x="0" y="0"/>
          <a:chExt cx="0" cy="0"/>
        </a:xfrm>
      </p:grpSpPr>
      <p:sp>
        <p:nvSpPr>
          <p:cNvPr id="9" name="Rectangle 8"/>
          <p:cNvSpPr/>
          <p:nvPr userDrawn="1"/>
        </p:nvSpPr>
        <p:spPr>
          <a:xfrm>
            <a:off x="0" y="0"/>
            <a:ext cx="12192000" cy="5904000"/>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fr-FR" sz="1800" dirty="0"/>
          </a:p>
        </p:txBody>
      </p:sp>
      <p:sp>
        <p:nvSpPr>
          <p:cNvPr id="3" name="Sous-titre 2"/>
          <p:cNvSpPr txBox="1">
            <a:spLocks/>
          </p:cNvSpPr>
          <p:nvPr userDrawn="1"/>
        </p:nvSpPr>
        <p:spPr>
          <a:xfrm>
            <a:off x="67737" y="1269999"/>
            <a:ext cx="5937955" cy="3352800"/>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60000"/>
              </a:lnSpc>
              <a:buNone/>
            </a:pPr>
            <a:r>
              <a:rPr lang="fr-FR" sz="4000" dirty="0">
                <a:solidFill>
                  <a:schemeClr val="accent2"/>
                </a:solidFill>
                <a:latin typeface="Helvetica Light"/>
                <a:cs typeface="Helvetica Light"/>
              </a:rPr>
              <a:t>MERCI</a:t>
            </a:r>
            <a:endParaRPr lang="fr-FR" sz="3000" dirty="0">
              <a:solidFill>
                <a:schemeClr val="accent2"/>
              </a:solidFill>
              <a:latin typeface="Helvetica Light"/>
              <a:cs typeface="Helvetica Light"/>
            </a:endParaRPr>
          </a:p>
        </p:txBody>
      </p:sp>
      <p:sp>
        <p:nvSpPr>
          <p:cNvPr id="4" name="ZoneTexte 3"/>
          <p:cNvSpPr txBox="1"/>
          <p:nvPr userDrawn="1"/>
        </p:nvSpPr>
        <p:spPr>
          <a:xfrm>
            <a:off x="5770280" y="1966090"/>
            <a:ext cx="4741333" cy="707886"/>
          </a:xfrm>
          <a:prstGeom prst="rect">
            <a:avLst/>
          </a:prstGeom>
          <a:noFill/>
        </p:spPr>
        <p:txBody>
          <a:bodyPr wrap="square" rtlCol="0">
            <a:spAutoFit/>
          </a:bodyPr>
          <a:lstStyle/>
          <a:p>
            <a:r>
              <a:rPr lang="fr-FR" sz="2000" b="1" dirty="0">
                <a:solidFill>
                  <a:schemeClr val="bg1"/>
                </a:solidFill>
                <a:latin typeface="Helvetica"/>
                <a:cs typeface="Helvetica"/>
              </a:rPr>
              <a:t>Pour plus d’information,</a:t>
            </a:r>
          </a:p>
          <a:p>
            <a:r>
              <a:rPr lang="fr-FR" sz="2000" b="1" dirty="0">
                <a:solidFill>
                  <a:schemeClr val="bg1"/>
                </a:solidFill>
                <a:latin typeface="Helvetica"/>
                <a:cs typeface="Helvetica"/>
              </a:rPr>
              <a:t>contactez</a:t>
            </a:r>
          </a:p>
        </p:txBody>
      </p:sp>
      <p:sp>
        <p:nvSpPr>
          <p:cNvPr id="14" name="Espace réservé du contenu 13"/>
          <p:cNvSpPr>
            <a:spLocks noGrp="1"/>
          </p:cNvSpPr>
          <p:nvPr>
            <p:ph sz="quarter" idx="10" hasCustomPrompt="1"/>
          </p:nvPr>
        </p:nvSpPr>
        <p:spPr>
          <a:xfrm>
            <a:off x="5770279" y="2806704"/>
            <a:ext cx="5185588" cy="1117601"/>
          </a:xfrm>
          <a:prstGeom prst="rect">
            <a:avLst/>
          </a:prstGeom>
        </p:spPr>
        <p:txBody>
          <a:bodyPr vert="horz"/>
          <a:lstStyle>
            <a:lvl1pPr marL="72000" indent="0">
              <a:buFontTx/>
              <a:buNone/>
              <a:defRPr/>
            </a:lvl1pPr>
          </a:lstStyle>
          <a:p>
            <a:r>
              <a:rPr lang="fr-FR" sz="2000" dirty="0">
                <a:solidFill>
                  <a:schemeClr val="bg2"/>
                </a:solidFill>
                <a:latin typeface="Helvetica Light"/>
                <a:cs typeface="Helvetica Light"/>
              </a:rPr>
              <a:t>Prénom Nom</a:t>
            </a:r>
            <a:br>
              <a:rPr lang="fr-FR" sz="2000" dirty="0">
                <a:solidFill>
                  <a:schemeClr val="bg2"/>
                </a:solidFill>
                <a:latin typeface="Helvetica Light"/>
                <a:cs typeface="Helvetica Light"/>
              </a:rPr>
            </a:br>
            <a:r>
              <a:rPr lang="fr-FR" sz="2000" dirty="0">
                <a:solidFill>
                  <a:schemeClr val="bg2"/>
                </a:solidFill>
                <a:latin typeface="Helvetica Light"/>
                <a:cs typeface="Helvetica Light"/>
              </a:rPr>
              <a:t>01 02 03 04 05</a:t>
            </a:r>
            <a:br>
              <a:rPr lang="fr-FR" sz="2000" dirty="0">
                <a:solidFill>
                  <a:schemeClr val="bg2"/>
                </a:solidFill>
                <a:latin typeface="Helvetica Light"/>
                <a:cs typeface="Helvetica Light"/>
              </a:rPr>
            </a:br>
            <a:r>
              <a:rPr lang="fr-FR" sz="2000" dirty="0" err="1">
                <a:solidFill>
                  <a:schemeClr val="bg2"/>
                </a:solidFill>
                <a:latin typeface="Helvetica Light"/>
                <a:cs typeface="Helvetica Light"/>
              </a:rPr>
              <a:t>prenom.nom@mail.com</a:t>
            </a:r>
            <a:r>
              <a:rPr lang="fr-FR" sz="2000" dirty="0">
                <a:solidFill>
                  <a:schemeClr val="bg2"/>
                </a:solidFill>
                <a:latin typeface="Helvetica Light"/>
                <a:cs typeface="Helvetica Light"/>
              </a:rPr>
              <a:t> </a:t>
            </a:r>
          </a:p>
        </p:txBody>
      </p:sp>
      <p:sp>
        <p:nvSpPr>
          <p:cNvPr id="13" name="Sous-titre 2"/>
          <p:cNvSpPr txBox="1">
            <a:spLocks/>
          </p:cNvSpPr>
          <p:nvPr userDrawn="1"/>
        </p:nvSpPr>
        <p:spPr>
          <a:xfrm>
            <a:off x="10566400" y="6199231"/>
            <a:ext cx="1270000" cy="365126"/>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fld id="{8EB6D007-82D8-46E2-B7F1-87022845B52C}" type="slidenum">
              <a:rPr lang="fr-FR" sz="1200" smtClean="0">
                <a:solidFill>
                  <a:schemeClr val="tx2"/>
                </a:solidFill>
              </a:rPr>
              <a:pPr marL="0" indent="0" algn="r">
                <a:buNone/>
              </a:pPr>
              <a:t>‹N°›</a:t>
            </a:fld>
            <a:r>
              <a:rPr lang="fr-FR" sz="1200" dirty="0">
                <a:solidFill>
                  <a:schemeClr val="tx2"/>
                </a:solidFill>
              </a:rPr>
              <a:t> </a:t>
            </a:r>
          </a:p>
        </p:txBody>
      </p:sp>
      <p:sp>
        <p:nvSpPr>
          <p:cNvPr id="11" name="ZoneTexte 10">
            <a:extLst>
              <a:ext uri="{FF2B5EF4-FFF2-40B4-BE49-F238E27FC236}">
                <a16:creationId xmlns:a16="http://schemas.microsoft.com/office/drawing/2014/main" id="{1BAEB15E-C94D-427B-AC33-1F53A5BDA552}"/>
              </a:ext>
            </a:extLst>
          </p:cNvPr>
          <p:cNvSpPr txBox="1"/>
          <p:nvPr userDrawn="1"/>
        </p:nvSpPr>
        <p:spPr>
          <a:xfrm>
            <a:off x="4313087" y="6195025"/>
            <a:ext cx="6253316" cy="338554"/>
          </a:xfrm>
          <a:prstGeom prst="rect">
            <a:avLst/>
          </a:prstGeom>
          <a:noFill/>
        </p:spPr>
        <p:txBody>
          <a:bodyPr wrap="square" rtlCol="0">
            <a:spAutoFit/>
          </a:bodyPr>
          <a:lstStyle/>
          <a:p>
            <a:r>
              <a:rPr lang="fr-FR" sz="1600" i="1" dirty="0">
                <a:solidFill>
                  <a:schemeClr val="accent6"/>
                </a:solidFill>
                <a:latin typeface="Helvetica" panose="020B0604020202020204" pitchFamily="34" charset="0"/>
                <a:cs typeface="Helvetica" panose="020B0604020202020204" pitchFamily="34" charset="0"/>
              </a:rPr>
              <a:t>« Grandir ensemble pour mieux transformer »</a:t>
            </a:r>
          </a:p>
        </p:txBody>
      </p:sp>
      <p:pic>
        <p:nvPicPr>
          <p:cNvPr id="12" name="Image 11" descr="Une image contenant oiseau, plante&#10;&#10;Description générée automatiquement">
            <a:hlinkClick r:id="rId2"/>
            <a:extLst>
              <a:ext uri="{FF2B5EF4-FFF2-40B4-BE49-F238E27FC236}">
                <a16:creationId xmlns:a16="http://schemas.microsoft.com/office/drawing/2014/main" id="{D6C903A5-4721-4793-81C5-49C3C1874A05}"/>
              </a:ext>
            </a:extLst>
          </p:cNvPr>
          <p:cNvPicPr>
            <a:picLocks noChangeAspect="1"/>
          </p:cNvPicPr>
          <p:nvPr userDrawn="1"/>
        </p:nvPicPr>
        <p:blipFill>
          <a:blip r:embed="rId3"/>
          <a:stretch>
            <a:fillRect/>
          </a:stretch>
        </p:blipFill>
        <p:spPr>
          <a:xfrm>
            <a:off x="5143367" y="4174826"/>
            <a:ext cx="1529463" cy="860323"/>
          </a:xfrm>
          <a:prstGeom prst="rect">
            <a:avLst/>
          </a:prstGeom>
        </p:spPr>
      </p:pic>
      <p:pic>
        <p:nvPicPr>
          <p:cNvPr id="15" name="Image 14" descr="Une image contenant horloge, assiette&#10;&#10;Description générée automatiquement">
            <a:hlinkClick r:id="rId4"/>
            <a:extLst>
              <a:ext uri="{FF2B5EF4-FFF2-40B4-BE49-F238E27FC236}">
                <a16:creationId xmlns:a16="http://schemas.microsoft.com/office/drawing/2014/main" id="{DDBF8484-A53A-4FE9-A3FC-0F6367F7E43F}"/>
              </a:ext>
            </a:extLst>
          </p:cNvPr>
          <p:cNvPicPr>
            <a:picLocks noChangeAspect="1"/>
          </p:cNvPicPr>
          <p:nvPr userDrawn="1"/>
        </p:nvPicPr>
        <p:blipFill>
          <a:blip r:embed="rId5"/>
          <a:stretch>
            <a:fillRect/>
          </a:stretch>
        </p:blipFill>
        <p:spPr>
          <a:xfrm>
            <a:off x="6846529" y="4291405"/>
            <a:ext cx="836195" cy="627146"/>
          </a:xfrm>
          <a:prstGeom prst="rect">
            <a:avLst/>
          </a:prstGeom>
        </p:spPr>
      </p:pic>
      <p:pic>
        <p:nvPicPr>
          <p:cNvPr id="16" name="Image 15" descr="Une image contenant dessin&#10;&#10;Description générée automatiquement">
            <a:hlinkClick r:id="rId6"/>
            <a:extLst>
              <a:ext uri="{FF2B5EF4-FFF2-40B4-BE49-F238E27FC236}">
                <a16:creationId xmlns:a16="http://schemas.microsoft.com/office/drawing/2014/main" id="{3DC6270B-4546-4244-A5A9-40E540BAAB9B}"/>
              </a:ext>
            </a:extLst>
          </p:cNvPr>
          <p:cNvPicPr>
            <a:picLocks noChangeAspect="1"/>
          </p:cNvPicPr>
          <p:nvPr userDrawn="1"/>
        </p:nvPicPr>
        <p:blipFill>
          <a:blip r:embed="rId7"/>
          <a:stretch>
            <a:fillRect/>
          </a:stretch>
        </p:blipFill>
        <p:spPr>
          <a:xfrm>
            <a:off x="8206659" y="4397796"/>
            <a:ext cx="1284748" cy="491111"/>
          </a:xfrm>
          <a:prstGeom prst="rect">
            <a:avLst/>
          </a:prstGeom>
        </p:spPr>
      </p:pic>
      <p:sp>
        <p:nvSpPr>
          <p:cNvPr id="17" name="Rectangle 16">
            <a:extLst>
              <a:ext uri="{FF2B5EF4-FFF2-40B4-BE49-F238E27FC236}">
                <a16:creationId xmlns:a16="http://schemas.microsoft.com/office/drawing/2014/main" id="{A4EE3A6C-C2CC-4A89-9F9D-662DC95EE475}"/>
              </a:ext>
            </a:extLst>
          </p:cNvPr>
          <p:cNvSpPr/>
          <p:nvPr userDrawn="1"/>
        </p:nvSpPr>
        <p:spPr>
          <a:xfrm>
            <a:off x="5586563" y="5117252"/>
            <a:ext cx="2642070" cy="369332"/>
          </a:xfrm>
          <a:prstGeom prst="rect">
            <a:avLst/>
          </a:prstGeom>
        </p:spPr>
        <p:txBody>
          <a:bodyPr wrap="none">
            <a:spAutoFit/>
          </a:bodyPr>
          <a:lstStyle/>
          <a:p>
            <a:r>
              <a:rPr lang="fr-FR" sz="1800" dirty="0">
                <a:solidFill>
                  <a:srgbClr val="D1B848"/>
                </a:solidFill>
              </a:rPr>
              <a:t>https://www.urba-ea.org/</a:t>
            </a:r>
          </a:p>
        </p:txBody>
      </p:sp>
      <p:pic>
        <p:nvPicPr>
          <p:cNvPr id="18" name="Image 17" descr="urba-ea_logo2_hori.eps">
            <a:extLst>
              <a:ext uri="{FF2B5EF4-FFF2-40B4-BE49-F238E27FC236}">
                <a16:creationId xmlns:a16="http://schemas.microsoft.com/office/drawing/2014/main" id="{B787B70C-CAB3-4A2D-9D2A-0B13ACC0EA6E}"/>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12292" b="12420"/>
          <a:stretch/>
        </p:blipFill>
        <p:spPr>
          <a:xfrm>
            <a:off x="119769" y="5985163"/>
            <a:ext cx="3101564" cy="794328"/>
          </a:xfrm>
          <a:prstGeom prst="rect">
            <a:avLst/>
          </a:prstGeom>
        </p:spPr>
      </p:pic>
      <p:grpSp>
        <p:nvGrpSpPr>
          <p:cNvPr id="22" name="Grouper 5">
            <a:extLst>
              <a:ext uri="{FF2B5EF4-FFF2-40B4-BE49-F238E27FC236}">
                <a16:creationId xmlns:a16="http://schemas.microsoft.com/office/drawing/2014/main" id="{8F8AE32A-C037-4C49-989C-1FE5F0C9AF49}"/>
              </a:ext>
            </a:extLst>
          </p:cNvPr>
          <p:cNvGrpSpPr/>
          <p:nvPr userDrawn="1"/>
        </p:nvGrpSpPr>
        <p:grpSpPr>
          <a:xfrm>
            <a:off x="1776767" y="1647966"/>
            <a:ext cx="2536320" cy="2596866"/>
            <a:chOff x="1017839" y="1617692"/>
            <a:chExt cx="2536320" cy="2596866"/>
          </a:xfrm>
        </p:grpSpPr>
        <p:sp>
          <p:nvSpPr>
            <p:cNvPr id="23" name="Rectangle 22">
              <a:extLst>
                <a:ext uri="{FF2B5EF4-FFF2-40B4-BE49-F238E27FC236}">
                  <a16:creationId xmlns:a16="http://schemas.microsoft.com/office/drawing/2014/main" id="{9A22CA71-4CA4-4CD6-AAAB-ECF5C7D04AA9}"/>
                </a:ext>
              </a:extLst>
            </p:cNvPr>
            <p:cNvSpPr/>
            <p:nvPr/>
          </p:nvSpPr>
          <p:spPr>
            <a:xfrm rot="3600000">
              <a:off x="1017841" y="1678240"/>
              <a:ext cx="2536318" cy="2536318"/>
            </a:xfrm>
            <a:prstGeom prst="rect">
              <a:avLst/>
            </a:prstGeom>
            <a:solidFill>
              <a:srgbClr val="FFFFFF">
                <a:alpha val="1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E3C28F03-244C-48CC-93D3-FC4E53BC4E6F}"/>
                </a:ext>
              </a:extLst>
            </p:cNvPr>
            <p:cNvSpPr/>
            <p:nvPr/>
          </p:nvSpPr>
          <p:spPr>
            <a:xfrm rot="8186010">
              <a:off x="1017839" y="1617692"/>
              <a:ext cx="2536318" cy="2536318"/>
            </a:xfrm>
            <a:prstGeom prst="rect">
              <a:avLst/>
            </a:prstGeom>
            <a:solidFill>
              <a:srgbClr val="FFFFFF">
                <a:alpha val="1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102681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pic>
        <p:nvPicPr>
          <p:cNvPr id="6" name="Image 5" descr="Une image contenant poisson, neige, lit, bleu&#10;&#10;Description générée automatiquement">
            <a:extLst>
              <a:ext uri="{FF2B5EF4-FFF2-40B4-BE49-F238E27FC236}">
                <a16:creationId xmlns:a16="http://schemas.microsoft.com/office/drawing/2014/main" id="{E4FA9990-3E1D-4B70-AF30-863FDB4CBC8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89075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410979" y="1484790"/>
            <a:ext cx="5168516" cy="1470025"/>
          </a:xfrm>
        </p:spPr>
        <p:txBody>
          <a:bodyPr>
            <a:normAutofit/>
          </a:bodyPr>
          <a:lstStyle>
            <a:lvl1pPr algn="l">
              <a:defRPr sz="1539">
                <a:solidFill>
                  <a:schemeClr val="accent2"/>
                </a:solidFill>
              </a:defRPr>
            </a:lvl1pPr>
          </a:lstStyle>
          <a:p>
            <a:r>
              <a:rPr lang="fr-FR"/>
              <a:t>Modifiez le style du titre</a:t>
            </a:r>
          </a:p>
        </p:txBody>
      </p:sp>
      <p:sp>
        <p:nvSpPr>
          <p:cNvPr id="3" name="Sous-titre 2"/>
          <p:cNvSpPr>
            <a:spLocks noGrp="1"/>
          </p:cNvSpPr>
          <p:nvPr>
            <p:ph type="subTitle" idx="1"/>
          </p:nvPr>
        </p:nvSpPr>
        <p:spPr>
          <a:xfrm>
            <a:off x="1391481" y="3240561"/>
            <a:ext cx="5088563" cy="1028700"/>
          </a:xfrm>
          <a:prstGeom prst="rect">
            <a:avLst/>
          </a:prstGeom>
        </p:spPr>
        <p:txBody>
          <a:bodyPr/>
          <a:lstStyle>
            <a:lvl1pPr marL="0" indent="0" algn="l">
              <a:buNone/>
              <a:defRPr sz="1154">
                <a:solidFill>
                  <a:schemeClr val="tx1"/>
                </a:solidFill>
                <a:latin typeface="Cambria" pitchFamily="18" charset="0"/>
              </a:defRPr>
            </a:lvl1pPr>
            <a:lvl2pPr marL="334419" indent="0" algn="ctr">
              <a:buNone/>
              <a:defRPr>
                <a:solidFill>
                  <a:schemeClr val="tx1">
                    <a:tint val="75000"/>
                  </a:schemeClr>
                </a:solidFill>
              </a:defRPr>
            </a:lvl2pPr>
            <a:lvl3pPr marL="668839" indent="0" algn="ctr">
              <a:buNone/>
              <a:defRPr>
                <a:solidFill>
                  <a:schemeClr val="tx1">
                    <a:tint val="75000"/>
                  </a:schemeClr>
                </a:solidFill>
              </a:defRPr>
            </a:lvl3pPr>
            <a:lvl4pPr marL="1003258" indent="0" algn="ctr">
              <a:buNone/>
              <a:defRPr>
                <a:solidFill>
                  <a:schemeClr val="tx1">
                    <a:tint val="75000"/>
                  </a:schemeClr>
                </a:solidFill>
              </a:defRPr>
            </a:lvl4pPr>
            <a:lvl5pPr marL="1337675" indent="0" algn="ctr">
              <a:buNone/>
              <a:defRPr>
                <a:solidFill>
                  <a:schemeClr val="tx1">
                    <a:tint val="75000"/>
                  </a:schemeClr>
                </a:solidFill>
              </a:defRPr>
            </a:lvl5pPr>
            <a:lvl6pPr marL="1672094" indent="0" algn="ctr">
              <a:buNone/>
              <a:defRPr>
                <a:solidFill>
                  <a:schemeClr val="tx1">
                    <a:tint val="75000"/>
                  </a:schemeClr>
                </a:solidFill>
              </a:defRPr>
            </a:lvl6pPr>
            <a:lvl7pPr marL="2006513" indent="0" algn="ctr">
              <a:buNone/>
              <a:defRPr>
                <a:solidFill>
                  <a:schemeClr val="tx1">
                    <a:tint val="75000"/>
                  </a:schemeClr>
                </a:solidFill>
              </a:defRPr>
            </a:lvl7pPr>
            <a:lvl8pPr marL="2340932" indent="0" algn="ctr">
              <a:buNone/>
              <a:defRPr>
                <a:solidFill>
                  <a:schemeClr val="tx1">
                    <a:tint val="75000"/>
                  </a:schemeClr>
                </a:solidFill>
              </a:defRPr>
            </a:lvl8pPr>
            <a:lvl9pPr marL="2675351" indent="0" algn="ctr">
              <a:buNone/>
              <a:defRPr>
                <a:solidFill>
                  <a:schemeClr val="tx1">
                    <a:tint val="75000"/>
                  </a:schemeClr>
                </a:solidFill>
              </a:defRPr>
            </a:lvl9pPr>
          </a:lstStyle>
          <a:p>
            <a:r>
              <a:rPr lang="fr-FR"/>
              <a:t>Modifiez le style des sous-titres du masque</a:t>
            </a:r>
          </a:p>
        </p:txBody>
      </p:sp>
      <p:sp>
        <p:nvSpPr>
          <p:cNvPr id="13" name="Espace réservé du texte 12"/>
          <p:cNvSpPr>
            <a:spLocks noGrp="1"/>
          </p:cNvSpPr>
          <p:nvPr>
            <p:ph type="body" sz="quarter" idx="10"/>
          </p:nvPr>
        </p:nvSpPr>
        <p:spPr>
          <a:xfrm>
            <a:off x="1398483" y="4293499"/>
            <a:ext cx="5096924" cy="791691"/>
          </a:xfrm>
          <a:prstGeom prst="rect">
            <a:avLst/>
          </a:prstGeom>
        </p:spPr>
        <p:txBody>
          <a:bodyPr/>
          <a:lstStyle>
            <a:lvl1pPr marL="209012" indent="-209012">
              <a:buClr>
                <a:schemeClr val="tx2"/>
              </a:buClr>
              <a:buFont typeface="Helvetica" pitchFamily="34" charset="0"/>
              <a:buChar char="#"/>
              <a:defRPr>
                <a:solidFill>
                  <a:schemeClr val="bg2">
                    <a:lumMod val="50000"/>
                  </a:schemeClr>
                </a:solidFill>
                <a:latin typeface="Helvetica" pitchFamily="34" charset="0"/>
                <a:cs typeface="Helvetica" pitchFamily="34" charset="0"/>
              </a:defRPr>
            </a:lvl1pPr>
            <a:lvl2pPr>
              <a:defRPr>
                <a:solidFill>
                  <a:schemeClr val="bg2">
                    <a:lumMod val="50000"/>
                  </a:schemeClr>
                </a:solidFill>
              </a:defRPr>
            </a:lvl2pPr>
            <a:lvl3pPr marL="1170466" indent="-167209" algn="l" defTabSz="668839" rtl="0" eaLnBrk="1" latinLnBrk="0" hangingPunct="1">
              <a:spcBef>
                <a:spcPct val="20000"/>
              </a:spcBef>
              <a:buClr>
                <a:schemeClr val="bg2">
                  <a:lumMod val="75000"/>
                </a:schemeClr>
              </a:buClr>
              <a:buFont typeface="Arial" pitchFamily="34" charset="0"/>
              <a:buChar char="»"/>
              <a:defRPr sz="898">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fr-FR"/>
              <a:t>Modifier les styles du texte du masque</a:t>
            </a:r>
          </a:p>
        </p:txBody>
      </p:sp>
      <p:pic>
        <p:nvPicPr>
          <p:cNvPr id="10" name="Picture 2" descr="T:\2. CLIENTS\Oresys\power point validés\ELEMENTS\Logo-eventail\Eventail-droit\Eventail-droit-enregistrement-we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59259" y="0"/>
            <a:ext cx="5532744" cy="2412000"/>
          </a:xfrm>
          <a:prstGeom prst="rect">
            <a:avLst/>
          </a:prstGeom>
          <a:noFill/>
        </p:spPr>
      </p:pic>
    </p:spTree>
    <p:extLst>
      <p:ext uri="{BB962C8B-B14F-4D97-AF65-F5344CB8AC3E}">
        <p14:creationId xmlns:p14="http://schemas.microsoft.com/office/powerpoint/2010/main" val="1877923627"/>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260385" y="1772822"/>
            <a:ext cx="6206707" cy="1470025"/>
          </a:xfrm>
        </p:spPr>
        <p:txBody>
          <a:bodyPr>
            <a:normAutofit/>
          </a:bodyPr>
          <a:lstStyle>
            <a:lvl1pPr algn="l">
              <a:defRPr sz="1539">
                <a:solidFill>
                  <a:schemeClr val="accent2"/>
                </a:solidFill>
              </a:defRPr>
            </a:lvl1pPr>
          </a:lstStyle>
          <a:p>
            <a:r>
              <a:rPr lang="fr-FR"/>
              <a:t>Modifiez le style du titre</a:t>
            </a:r>
          </a:p>
        </p:txBody>
      </p:sp>
      <p:sp>
        <p:nvSpPr>
          <p:cNvPr id="3" name="Sous-titre 2"/>
          <p:cNvSpPr>
            <a:spLocks noGrp="1"/>
          </p:cNvSpPr>
          <p:nvPr>
            <p:ph type="subTitle" idx="1"/>
          </p:nvPr>
        </p:nvSpPr>
        <p:spPr>
          <a:xfrm>
            <a:off x="2260387" y="3528591"/>
            <a:ext cx="6110696" cy="1028700"/>
          </a:xfrm>
          <a:prstGeom prst="rect">
            <a:avLst/>
          </a:prstGeom>
        </p:spPr>
        <p:txBody>
          <a:bodyPr>
            <a:normAutofit/>
          </a:bodyPr>
          <a:lstStyle>
            <a:lvl1pPr marL="0" indent="0" algn="l" defTabSz="668839" rtl="0" eaLnBrk="1" latinLnBrk="0" hangingPunct="1">
              <a:spcBef>
                <a:spcPct val="20000"/>
              </a:spcBef>
              <a:buClr>
                <a:schemeClr val="accent2"/>
              </a:buClr>
              <a:buFont typeface="Wingdings 3" pitchFamily="18" charset="2"/>
              <a:buNone/>
              <a:defRPr lang="fr-FR" sz="1154" b="1" kern="1200" dirty="0">
                <a:solidFill>
                  <a:schemeClr val="tx1"/>
                </a:solidFill>
                <a:latin typeface="Cambria" pitchFamily="18" charset="0"/>
                <a:ea typeface="ヒラギノ角ゴ Pro W3" pitchFamily="28" charset="-128"/>
                <a:cs typeface="Helvetica" pitchFamily="34" charset="0"/>
              </a:defRPr>
            </a:lvl1pPr>
            <a:lvl2pPr marL="334419" indent="0" algn="ctr">
              <a:buNone/>
              <a:defRPr>
                <a:solidFill>
                  <a:schemeClr val="tx1">
                    <a:tint val="75000"/>
                  </a:schemeClr>
                </a:solidFill>
              </a:defRPr>
            </a:lvl2pPr>
            <a:lvl3pPr marL="668839" indent="0" algn="ctr">
              <a:buNone/>
              <a:defRPr>
                <a:solidFill>
                  <a:schemeClr val="tx1">
                    <a:tint val="75000"/>
                  </a:schemeClr>
                </a:solidFill>
              </a:defRPr>
            </a:lvl3pPr>
            <a:lvl4pPr marL="1003258" indent="0" algn="ctr">
              <a:buNone/>
              <a:defRPr>
                <a:solidFill>
                  <a:schemeClr val="tx1">
                    <a:tint val="75000"/>
                  </a:schemeClr>
                </a:solidFill>
              </a:defRPr>
            </a:lvl4pPr>
            <a:lvl5pPr marL="1337675" indent="0" algn="ctr">
              <a:buNone/>
              <a:defRPr>
                <a:solidFill>
                  <a:schemeClr val="tx1">
                    <a:tint val="75000"/>
                  </a:schemeClr>
                </a:solidFill>
              </a:defRPr>
            </a:lvl5pPr>
            <a:lvl6pPr marL="1672094" indent="0" algn="ctr">
              <a:buNone/>
              <a:defRPr>
                <a:solidFill>
                  <a:schemeClr val="tx1">
                    <a:tint val="75000"/>
                  </a:schemeClr>
                </a:solidFill>
              </a:defRPr>
            </a:lvl6pPr>
            <a:lvl7pPr marL="2006513" indent="0" algn="ctr">
              <a:buNone/>
              <a:defRPr>
                <a:solidFill>
                  <a:schemeClr val="tx1">
                    <a:tint val="75000"/>
                  </a:schemeClr>
                </a:solidFill>
              </a:defRPr>
            </a:lvl7pPr>
            <a:lvl8pPr marL="2340932" indent="0" algn="ctr">
              <a:buNone/>
              <a:defRPr>
                <a:solidFill>
                  <a:schemeClr val="tx1">
                    <a:tint val="75000"/>
                  </a:schemeClr>
                </a:solidFill>
              </a:defRPr>
            </a:lvl8pPr>
            <a:lvl9pPr marL="2675351" indent="0" algn="ctr">
              <a:buNone/>
              <a:defRPr>
                <a:solidFill>
                  <a:schemeClr val="tx1">
                    <a:tint val="75000"/>
                  </a:schemeClr>
                </a:solidFill>
              </a:defRPr>
            </a:lvl9pPr>
          </a:lstStyle>
          <a:p>
            <a:r>
              <a:rPr lang="fr-FR"/>
              <a:t>Modifiez le style des sous-titres du masque</a:t>
            </a:r>
          </a:p>
        </p:txBody>
      </p:sp>
      <p:sp>
        <p:nvSpPr>
          <p:cNvPr id="13" name="Espace réservé du texte 12"/>
          <p:cNvSpPr>
            <a:spLocks noGrp="1"/>
          </p:cNvSpPr>
          <p:nvPr>
            <p:ph type="body" sz="quarter" idx="10"/>
          </p:nvPr>
        </p:nvSpPr>
        <p:spPr>
          <a:xfrm>
            <a:off x="2255575" y="4581525"/>
            <a:ext cx="6144684" cy="1587500"/>
          </a:xfrm>
          <a:prstGeom prst="rect">
            <a:avLst/>
          </a:prstGeom>
        </p:spPr>
        <p:txBody>
          <a:bodyPr anchor="t"/>
          <a:lstStyle>
            <a:lvl1pPr marL="209012" indent="-209012">
              <a:buClr>
                <a:schemeClr val="tx2"/>
              </a:buClr>
              <a:buFont typeface="Helvetica" pitchFamily="34" charset="0"/>
              <a:buChar char="#"/>
              <a:defRPr>
                <a:solidFill>
                  <a:schemeClr val="bg2">
                    <a:lumMod val="50000"/>
                  </a:schemeClr>
                </a:solidFill>
                <a:latin typeface="Helvetica" pitchFamily="34" charset="0"/>
                <a:cs typeface="Helvetica" pitchFamily="34" charset="0"/>
              </a:defRPr>
            </a:lvl1pPr>
            <a:lvl2pPr>
              <a:defRPr>
                <a:solidFill>
                  <a:schemeClr val="bg2">
                    <a:lumMod val="50000"/>
                  </a:schemeClr>
                </a:solidFill>
              </a:defRPr>
            </a:lvl2pPr>
            <a:lvl3pPr marL="1000624" indent="-167209">
              <a:buFontTx/>
              <a:buBlip>
                <a:blip r:embed="rId2"/>
              </a:buBlip>
              <a:defRPr sz="706">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fr-FR"/>
              <a:t>Modifier les styles du texte du masque</a:t>
            </a:r>
          </a:p>
          <a:p>
            <a:pPr lvl="1"/>
            <a:r>
              <a:rPr lang="fr-FR"/>
              <a:t>Deuxième niveau</a:t>
            </a:r>
          </a:p>
          <a:p>
            <a:pPr lvl="2"/>
            <a:r>
              <a:rPr lang="fr-FR"/>
              <a:t>Troisième niveau</a:t>
            </a:r>
          </a:p>
        </p:txBody>
      </p:sp>
      <p:pic>
        <p:nvPicPr>
          <p:cNvPr id="7" name="Picture 2" descr="T:\2. CLIENTS\Oresys\power point validés\ELEMENTS\Logo-eventail\Eventail-droit\Eventail-droit-enregistrement-we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59259" y="0"/>
            <a:ext cx="5532744" cy="2412000"/>
          </a:xfrm>
          <a:prstGeom prst="rect">
            <a:avLst/>
          </a:prstGeom>
          <a:noFill/>
        </p:spPr>
      </p:pic>
      <p:sp>
        <p:nvSpPr>
          <p:cNvPr id="6" name="Text Box 18"/>
          <p:cNvSpPr txBox="1">
            <a:spLocks noChangeArrowheads="1"/>
          </p:cNvSpPr>
          <p:nvPr userDrawn="1"/>
        </p:nvSpPr>
        <p:spPr bwMode="auto">
          <a:xfrm>
            <a:off x="10775667" y="6600929"/>
            <a:ext cx="516488" cy="181268"/>
          </a:xfrm>
          <a:prstGeom prst="rect">
            <a:avLst/>
          </a:prstGeom>
          <a:noFill/>
          <a:ln w="9525">
            <a:noFill/>
            <a:miter lim="800000"/>
            <a:headEnd/>
            <a:tailEnd/>
          </a:ln>
          <a:effectLst/>
        </p:spPr>
        <p:txBody>
          <a:bodyPr wrap="none" anchor="ctr">
            <a:spAutoFit/>
          </a:bodyPr>
          <a:lstStyle/>
          <a:p>
            <a:pPr algn="l">
              <a:defRPr/>
            </a:pPr>
            <a:r>
              <a:rPr lang="fr-FR" sz="578">
                <a:solidFill>
                  <a:schemeClr val="accent2"/>
                </a:solidFill>
                <a:latin typeface="+mj-lt"/>
              </a:rPr>
              <a:t>© ORESYS</a:t>
            </a:r>
          </a:p>
        </p:txBody>
      </p:sp>
      <p:sp>
        <p:nvSpPr>
          <p:cNvPr id="8" name="Rectangle 6"/>
          <p:cNvSpPr txBox="1">
            <a:spLocks noChangeArrowheads="1"/>
          </p:cNvSpPr>
          <p:nvPr userDrawn="1"/>
        </p:nvSpPr>
        <p:spPr bwMode="auto">
          <a:xfrm>
            <a:off x="5526385" y="6582899"/>
            <a:ext cx="2540000" cy="208971"/>
          </a:xfrm>
          <a:prstGeom prst="rect">
            <a:avLst/>
          </a:prstGeom>
          <a:noFill/>
          <a:ln w="9525">
            <a:noFill/>
            <a:miter lim="800000"/>
            <a:headEnd/>
            <a:tailEnd/>
          </a:ln>
        </p:spPr>
        <p:txBody>
          <a:bodyPr lIns="66889" tIns="33445" rIns="66889" bIns="33445" anchor="ctr"/>
          <a:lstStyle>
            <a:lvl1pPr eaLnBrk="0" hangingPunct="0">
              <a:defRPr sz="2400">
                <a:solidFill>
                  <a:schemeClr val="tx1"/>
                </a:solidFill>
                <a:latin typeface="Lucida Grande" charset="0"/>
                <a:ea typeface="ヒラギノ角ゴ Pro W3" charset="-128"/>
              </a:defRPr>
            </a:lvl1pPr>
            <a:lvl2pPr marL="37931725" indent="-37474525" eaLnBrk="0" hangingPunct="0">
              <a:defRPr sz="2400">
                <a:solidFill>
                  <a:schemeClr val="tx1"/>
                </a:solidFill>
                <a:latin typeface="Lucida Grande" charset="0"/>
                <a:ea typeface="ヒラギノ角ゴ Pro W3" charset="-128"/>
              </a:defRPr>
            </a:lvl2pPr>
            <a:lvl3pPr eaLnBrk="0" hangingPunct="0">
              <a:defRPr sz="2400">
                <a:solidFill>
                  <a:schemeClr val="tx1"/>
                </a:solidFill>
                <a:latin typeface="Lucida Grande" charset="0"/>
                <a:ea typeface="ヒラギノ角ゴ Pro W3" charset="-128"/>
              </a:defRPr>
            </a:lvl3pPr>
            <a:lvl4pPr eaLnBrk="0" hangingPunct="0">
              <a:defRPr sz="2400">
                <a:solidFill>
                  <a:schemeClr val="tx1"/>
                </a:solidFill>
                <a:latin typeface="Lucida Grande" charset="0"/>
                <a:ea typeface="ヒラギノ角ゴ Pro W3" charset="-128"/>
              </a:defRPr>
            </a:lvl4pPr>
            <a:lvl5pPr eaLnBrk="0" hangingPunct="0">
              <a:defRPr sz="2400">
                <a:solidFill>
                  <a:schemeClr val="tx1"/>
                </a:solidFill>
                <a:latin typeface="Lucida Grande" charset="0"/>
                <a:ea typeface="ヒラギノ角ゴ Pro W3" charset="-128"/>
              </a:defRPr>
            </a:lvl5pPr>
            <a:lvl6pPr marL="457200" eaLnBrk="0" fontAlgn="base" hangingPunct="0">
              <a:spcBef>
                <a:spcPct val="0"/>
              </a:spcBef>
              <a:spcAft>
                <a:spcPct val="0"/>
              </a:spcAft>
              <a:defRPr sz="2400">
                <a:solidFill>
                  <a:schemeClr val="tx1"/>
                </a:solidFill>
                <a:latin typeface="Lucida Grande" charset="0"/>
                <a:ea typeface="ヒラギノ角ゴ Pro W3" charset="-128"/>
              </a:defRPr>
            </a:lvl6pPr>
            <a:lvl7pPr marL="914400" eaLnBrk="0" fontAlgn="base" hangingPunct="0">
              <a:spcBef>
                <a:spcPct val="0"/>
              </a:spcBef>
              <a:spcAft>
                <a:spcPct val="0"/>
              </a:spcAft>
              <a:defRPr sz="2400">
                <a:solidFill>
                  <a:schemeClr val="tx1"/>
                </a:solidFill>
                <a:latin typeface="Lucida Grande" charset="0"/>
                <a:ea typeface="ヒラギノ角ゴ Pro W3" charset="-128"/>
              </a:defRPr>
            </a:lvl7pPr>
            <a:lvl8pPr marL="1371600" eaLnBrk="0" fontAlgn="base" hangingPunct="0">
              <a:spcBef>
                <a:spcPct val="0"/>
              </a:spcBef>
              <a:spcAft>
                <a:spcPct val="0"/>
              </a:spcAft>
              <a:defRPr sz="2400">
                <a:solidFill>
                  <a:schemeClr val="tx1"/>
                </a:solidFill>
                <a:latin typeface="Lucida Grande" charset="0"/>
                <a:ea typeface="ヒラギノ角ゴ Pro W3" charset="-128"/>
              </a:defRPr>
            </a:lvl8pPr>
            <a:lvl9pPr marL="1828800" eaLnBrk="0" fontAlgn="base" hangingPunct="0">
              <a:spcBef>
                <a:spcPct val="0"/>
              </a:spcBef>
              <a:spcAft>
                <a:spcPct val="0"/>
              </a:spcAft>
              <a:defRPr sz="2400">
                <a:solidFill>
                  <a:schemeClr val="tx1"/>
                </a:solidFill>
                <a:latin typeface="Lucida Grande" charset="0"/>
                <a:ea typeface="ヒラギノ角ゴ Pro W3" charset="-128"/>
              </a:defRPr>
            </a:lvl9pPr>
          </a:lstStyle>
          <a:p>
            <a:pPr fontAlgn="auto">
              <a:spcBef>
                <a:spcPts val="0"/>
              </a:spcBef>
              <a:spcAft>
                <a:spcPts val="0"/>
              </a:spcAft>
              <a:defRPr/>
            </a:pPr>
            <a:fld id="{E43B6B0B-2B07-4C4C-96FC-31B33F8FCEAC}" type="slidenum">
              <a:rPr lang="fr-FR" sz="578">
                <a:latin typeface="+mj-lt"/>
                <a:cs typeface="+mn-cs"/>
              </a:rPr>
              <a:pPr fontAlgn="auto">
                <a:spcBef>
                  <a:spcPts val="0"/>
                </a:spcBef>
                <a:spcAft>
                  <a:spcPts val="0"/>
                </a:spcAft>
                <a:defRPr/>
              </a:pPr>
              <a:t>‹N°›</a:t>
            </a:fld>
            <a:endParaRPr lang="fr-FR" sz="578">
              <a:latin typeface="+mj-lt"/>
              <a:cs typeface="+mn-cs"/>
            </a:endParaRPr>
          </a:p>
        </p:txBody>
      </p:sp>
    </p:spTree>
    <p:extLst>
      <p:ext uri="{BB962C8B-B14F-4D97-AF65-F5344CB8AC3E}">
        <p14:creationId xmlns:p14="http://schemas.microsoft.com/office/powerpoint/2010/main" val="3209849725"/>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8.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image" Target="../media/image7.jpeg"/><Relationship Id="rId2" Type="http://schemas.openxmlformats.org/officeDocument/2006/relationships/slideLayout" Target="../slideLayouts/slideLayout9.xml"/><Relationship Id="rId16"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1.xml"/><Relationship Id="rId18" Type="http://schemas.openxmlformats.org/officeDocument/2006/relationships/image" Target="../media/image8.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7.jpeg"/><Relationship Id="rId2" Type="http://schemas.openxmlformats.org/officeDocument/2006/relationships/slideLayout" Target="../slideLayouts/slideLayout24.xml"/><Relationship Id="rId16" Type="http://schemas.openxmlformats.org/officeDocument/2006/relationships/image" Target="../media/image18.emf"/><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oleObject" Target="../embeddings/oleObject1.bin"/><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016374"/>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1" r:id="rId3"/>
    <p:sldLayoutId id="2147483684" r:id="rId4"/>
    <p:sldLayoutId id="2147483655" r:id="rId5"/>
    <p:sldLayoutId id="2147483654" r:id="rId6"/>
    <p:sldLayoutId id="2147483686" r:id="rId7"/>
  </p:sldLayoutIdLst>
  <p:hf hdr="0" dt="0"/>
  <p:txStyles>
    <p:titleStyle>
      <a:lvl1pPr algn="r" defTabSz="4572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414900" indent="-342900" algn="l" defTabSz="457200" rtl="0" eaLnBrk="1" latinLnBrk="0" hangingPunct="1">
        <a:spcBef>
          <a:spcPct val="20000"/>
        </a:spcBef>
        <a:buFont typeface="Wingdings" charset="2"/>
        <a:buChar char="§"/>
        <a:defRPr sz="2000" kern="1200">
          <a:solidFill>
            <a:srgbClr val="1A4F7E"/>
          </a:solidFill>
          <a:latin typeface="Helvetica"/>
          <a:ea typeface="+mn-ea"/>
          <a:cs typeface="Helvetica"/>
        </a:defRPr>
      </a:lvl1pPr>
      <a:lvl2pPr marL="72000" marR="0" indent="0" algn="l" defTabSz="457200" rtl="0" eaLnBrk="1" fontAlgn="auto" latinLnBrk="0" hangingPunct="1">
        <a:lnSpc>
          <a:spcPct val="110000"/>
        </a:lnSpc>
        <a:spcBef>
          <a:spcPts val="2000"/>
        </a:spcBef>
        <a:spcAft>
          <a:spcPts val="0"/>
        </a:spcAft>
        <a:buClr>
          <a:schemeClr val="accent2"/>
        </a:buClr>
        <a:buSzTx/>
        <a:buFont typeface="Wingdings" charset="2"/>
        <a:buNone/>
        <a:tabLst/>
        <a:defRPr sz="2800" kern="1200">
          <a:solidFill>
            <a:schemeClr val="tx1"/>
          </a:solidFill>
          <a:latin typeface="+mn-lt"/>
          <a:ea typeface="+mn-ea"/>
          <a:cs typeface="+mn-cs"/>
        </a:defRPr>
      </a:lvl2pPr>
      <a:lvl3pPr marL="1371600" marR="0" indent="-457200" algn="l" defTabSz="457200" rtl="0" eaLnBrk="1" fontAlgn="auto" latinLnBrk="0" hangingPunct="1">
        <a:lnSpc>
          <a:spcPct val="100000"/>
        </a:lnSpc>
        <a:spcBef>
          <a:spcPct val="20000"/>
        </a:spcBef>
        <a:spcAft>
          <a:spcPts val="0"/>
        </a:spcAft>
        <a:buClr>
          <a:schemeClr val="accent2"/>
        </a:buClr>
        <a:buSzTx/>
        <a:buFont typeface="Wingdings" charset="2"/>
        <a:buChar char="§"/>
        <a:tabLst/>
        <a:defRPr sz="2000" kern="1200">
          <a:solidFill>
            <a:schemeClr val="tx2"/>
          </a:solidFill>
          <a:latin typeface="Helvetica"/>
          <a:ea typeface="+mn-ea"/>
          <a:cs typeface="Helvetica"/>
        </a:defRPr>
      </a:lvl3pPr>
      <a:lvl4pPr marL="1600200" indent="-228600" algn="l" defTabSz="457200" rtl="0" eaLnBrk="1" latinLnBrk="0" hangingPunct="1">
        <a:spcBef>
          <a:spcPct val="20000"/>
        </a:spcBef>
        <a:buClr>
          <a:schemeClr val="accent2"/>
        </a:buClr>
        <a:buFont typeface="Wingdings" charset="2"/>
        <a:buChar char="§"/>
        <a:defRPr sz="1800" kern="1200">
          <a:solidFill>
            <a:schemeClr val="tx2"/>
          </a:solidFill>
          <a:latin typeface="+mn-lt"/>
          <a:ea typeface="+mn-ea"/>
          <a:cs typeface="+mn-cs"/>
        </a:defRPr>
      </a:lvl4pPr>
      <a:lvl5pPr marL="2057400" indent="-228600" algn="l" defTabSz="457200" rtl="0" eaLnBrk="1" latinLnBrk="0" hangingPunct="1">
        <a:spcBef>
          <a:spcPct val="20000"/>
        </a:spcBef>
        <a:buClr>
          <a:schemeClr val="accent2"/>
        </a:buClr>
        <a:buFont typeface="Arial"/>
        <a:buChar char="•"/>
        <a:defRPr sz="1600" kern="1200">
          <a:solidFill>
            <a:srgbClr val="1A4F7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104290" tIns="52145" rIns="104290" bIns="52145" rtlCol="0" anchor="ctr">
            <a:normAutofit/>
          </a:bodyPr>
          <a:lstStyle/>
          <a:p>
            <a:r>
              <a:rPr lang="fr-FR"/>
              <a:t>Modifiez le style du titre</a:t>
            </a:r>
          </a:p>
        </p:txBody>
      </p:sp>
      <p:sp>
        <p:nvSpPr>
          <p:cNvPr id="1027" name="Espace réservé du texte 3"/>
          <p:cNvSpPr>
            <a:spLocks noGrp="1"/>
          </p:cNvSpPr>
          <p:nvPr>
            <p:ph type="body" idx="1"/>
          </p:nvPr>
        </p:nvSpPr>
        <p:spPr bwMode="auto">
          <a:xfrm>
            <a:off x="609600" y="160020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90" tIns="52145" rIns="104290" bIns="52145"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7" name="Picture 2" descr="T:\2. CLIENTS\Oresys\power point validés\ELEMENTS\Logo-eventail\Logo\logo-enregistrement-web.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527261" y="6021288"/>
            <a:ext cx="1329379" cy="603938"/>
          </a:xfrm>
          <a:prstGeom prst="rect">
            <a:avLst/>
          </a:prstGeom>
          <a:noFill/>
        </p:spPr>
      </p:pic>
    </p:spTree>
    <p:extLst>
      <p:ext uri="{BB962C8B-B14F-4D97-AF65-F5344CB8AC3E}">
        <p14:creationId xmlns:p14="http://schemas.microsoft.com/office/powerpoint/2010/main" val="244261355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p:hf sldNum="0" hdr="0" dt="0"/>
  <p:txStyles>
    <p:titleStyle>
      <a:lvl1pPr algn="r" rtl="0" eaLnBrk="1" fontAlgn="base" hangingPunct="1">
        <a:spcBef>
          <a:spcPct val="0"/>
        </a:spcBef>
        <a:spcAft>
          <a:spcPct val="0"/>
        </a:spcAft>
        <a:defRPr lang="fr-FR" sz="1539" b="1" kern="1200" cap="all" dirty="0">
          <a:solidFill>
            <a:schemeClr val="accent2"/>
          </a:solidFill>
          <a:latin typeface="Cambria" pitchFamily="18" charset="0"/>
          <a:ea typeface="ヒラギノ角ゴ Pro W3" pitchFamily="28" charset="-128"/>
          <a:cs typeface="ヒラギノ角ゴ Pro W3"/>
        </a:defRPr>
      </a:lvl1pPr>
      <a:lvl2pPr algn="r" rtl="0" eaLnBrk="1" fontAlgn="base" hangingPunct="1">
        <a:spcBef>
          <a:spcPct val="0"/>
        </a:spcBef>
        <a:spcAft>
          <a:spcPct val="0"/>
        </a:spcAft>
        <a:defRPr sz="1732" b="1">
          <a:solidFill>
            <a:schemeClr val="accent2"/>
          </a:solidFill>
          <a:latin typeface="Cambria" pitchFamily="18" charset="0"/>
          <a:ea typeface="ヒラギノ角ゴ Pro W3"/>
          <a:cs typeface="ヒラギノ角ゴ Pro W3"/>
        </a:defRPr>
      </a:lvl2pPr>
      <a:lvl3pPr algn="r" rtl="0" eaLnBrk="1" fontAlgn="base" hangingPunct="1">
        <a:spcBef>
          <a:spcPct val="0"/>
        </a:spcBef>
        <a:spcAft>
          <a:spcPct val="0"/>
        </a:spcAft>
        <a:defRPr sz="1732" b="1">
          <a:solidFill>
            <a:schemeClr val="accent2"/>
          </a:solidFill>
          <a:latin typeface="Cambria" pitchFamily="18" charset="0"/>
          <a:ea typeface="ヒラギノ角ゴ Pro W3"/>
          <a:cs typeface="ヒラギノ角ゴ Pro W3"/>
        </a:defRPr>
      </a:lvl3pPr>
      <a:lvl4pPr algn="r" rtl="0" eaLnBrk="1" fontAlgn="base" hangingPunct="1">
        <a:spcBef>
          <a:spcPct val="0"/>
        </a:spcBef>
        <a:spcAft>
          <a:spcPct val="0"/>
        </a:spcAft>
        <a:defRPr sz="1732" b="1">
          <a:solidFill>
            <a:schemeClr val="accent2"/>
          </a:solidFill>
          <a:latin typeface="Cambria" pitchFamily="18" charset="0"/>
          <a:ea typeface="ヒラギノ角ゴ Pro W3"/>
          <a:cs typeface="ヒラギノ角ゴ Pro W3"/>
        </a:defRPr>
      </a:lvl4pPr>
      <a:lvl5pPr algn="r" rtl="0" eaLnBrk="1" fontAlgn="base" hangingPunct="1">
        <a:spcBef>
          <a:spcPct val="0"/>
        </a:spcBef>
        <a:spcAft>
          <a:spcPct val="0"/>
        </a:spcAft>
        <a:defRPr sz="1732" b="1">
          <a:solidFill>
            <a:schemeClr val="accent2"/>
          </a:solidFill>
          <a:latin typeface="Cambria" pitchFamily="18" charset="0"/>
          <a:ea typeface="ヒラギノ角ゴ Pro W3"/>
          <a:cs typeface="ヒラギノ角ゴ Pro W3"/>
        </a:defRPr>
      </a:lvl5pPr>
      <a:lvl6pPr marL="334419" algn="r" rtl="0" eaLnBrk="1" fontAlgn="base" hangingPunct="1">
        <a:spcBef>
          <a:spcPct val="0"/>
        </a:spcBef>
        <a:spcAft>
          <a:spcPct val="0"/>
        </a:spcAft>
        <a:defRPr sz="1732" b="1">
          <a:solidFill>
            <a:schemeClr val="accent2"/>
          </a:solidFill>
          <a:latin typeface="Cambria" pitchFamily="18" charset="0"/>
          <a:ea typeface="ヒラギノ角ゴ Pro W3"/>
          <a:cs typeface="ヒラギノ角ゴ Pro W3"/>
        </a:defRPr>
      </a:lvl6pPr>
      <a:lvl7pPr marL="668839" algn="r" rtl="0" eaLnBrk="1" fontAlgn="base" hangingPunct="1">
        <a:spcBef>
          <a:spcPct val="0"/>
        </a:spcBef>
        <a:spcAft>
          <a:spcPct val="0"/>
        </a:spcAft>
        <a:defRPr sz="1732" b="1">
          <a:solidFill>
            <a:schemeClr val="accent2"/>
          </a:solidFill>
          <a:latin typeface="Cambria" pitchFamily="18" charset="0"/>
          <a:ea typeface="ヒラギノ角ゴ Pro W3"/>
          <a:cs typeface="ヒラギノ角ゴ Pro W3"/>
        </a:defRPr>
      </a:lvl7pPr>
      <a:lvl8pPr marL="1003258" algn="r" rtl="0" eaLnBrk="1" fontAlgn="base" hangingPunct="1">
        <a:spcBef>
          <a:spcPct val="0"/>
        </a:spcBef>
        <a:spcAft>
          <a:spcPct val="0"/>
        </a:spcAft>
        <a:defRPr sz="1732" b="1">
          <a:solidFill>
            <a:schemeClr val="accent2"/>
          </a:solidFill>
          <a:latin typeface="Cambria" pitchFamily="18" charset="0"/>
          <a:ea typeface="ヒラギノ角ゴ Pro W3"/>
          <a:cs typeface="ヒラギノ角ゴ Pro W3"/>
        </a:defRPr>
      </a:lvl8pPr>
      <a:lvl9pPr marL="1337675" algn="r" rtl="0" eaLnBrk="1" fontAlgn="base" hangingPunct="1">
        <a:spcBef>
          <a:spcPct val="0"/>
        </a:spcBef>
        <a:spcAft>
          <a:spcPct val="0"/>
        </a:spcAft>
        <a:defRPr sz="1732" b="1">
          <a:solidFill>
            <a:schemeClr val="accent2"/>
          </a:solidFill>
          <a:latin typeface="Cambria" pitchFamily="18" charset="0"/>
          <a:ea typeface="ヒラギノ角ゴ Pro W3"/>
          <a:cs typeface="ヒラギノ角ゴ Pro W3"/>
        </a:defRPr>
      </a:lvl9pPr>
    </p:titleStyle>
    <p:bodyStyle>
      <a:lvl1pPr marL="250814" indent="-250814" algn="l" rtl="0" eaLnBrk="1" fontAlgn="base" hangingPunct="1">
        <a:spcBef>
          <a:spcPct val="20000"/>
        </a:spcBef>
        <a:spcAft>
          <a:spcPct val="0"/>
        </a:spcAft>
        <a:buClr>
          <a:schemeClr val="accent2"/>
        </a:buClr>
        <a:buFont typeface="Wingdings 3" pitchFamily="18" charset="2"/>
        <a:buChar char="u"/>
        <a:defRPr lang="fr-FR" sz="898" b="1" kern="1200" dirty="0">
          <a:solidFill>
            <a:srgbClr val="3F3F3F"/>
          </a:solidFill>
          <a:latin typeface="Helvetica" pitchFamily="34" charset="0"/>
          <a:ea typeface="ヒラギノ角ゴ Pro W3" pitchFamily="28" charset="-128"/>
          <a:cs typeface="Helvetica" pitchFamily="34" charset="0"/>
        </a:defRPr>
      </a:lvl1pPr>
      <a:lvl2pPr marL="447647" indent="-209012" algn="l" rtl="0" eaLnBrk="1" fontAlgn="base" hangingPunct="1">
        <a:spcBef>
          <a:spcPct val="20000"/>
        </a:spcBef>
        <a:spcAft>
          <a:spcPct val="0"/>
        </a:spcAft>
        <a:buClr>
          <a:srgbClr val="3F3F3F"/>
        </a:buClr>
        <a:buSzPct val="120000"/>
        <a:buFont typeface="Helvetica" pitchFamily="34" charset="0"/>
        <a:buChar char="&gt;"/>
        <a:defRPr lang="fr-FR" sz="770" kern="1200" dirty="0">
          <a:solidFill>
            <a:srgbClr val="3F3F3F"/>
          </a:solidFill>
          <a:latin typeface="Helvetica" pitchFamily="34" charset="0"/>
          <a:ea typeface="ヒラギノ角ゴ Pro W3" pitchFamily="28" charset="-128"/>
          <a:cs typeface="ヒラギノ角ゴ Pro W3"/>
        </a:defRPr>
      </a:lvl2pPr>
      <a:lvl3pPr marL="605640" indent="-167209" algn="l" rtl="0" eaLnBrk="1" fontAlgn="base" hangingPunct="1">
        <a:spcBef>
          <a:spcPct val="20000"/>
        </a:spcBef>
        <a:spcAft>
          <a:spcPct val="0"/>
        </a:spcAft>
        <a:buClr>
          <a:schemeClr val="bg2"/>
        </a:buClr>
        <a:buBlip>
          <a:blip r:embed="rId18"/>
        </a:buBlip>
        <a:defRPr lang="fr-FR" sz="706" kern="1200" dirty="0">
          <a:solidFill>
            <a:srgbClr val="3F3F3F"/>
          </a:solidFill>
          <a:latin typeface="Helvetica" pitchFamily="34" charset="0"/>
          <a:ea typeface="ヒラギノ角ゴ Pro W3" pitchFamily="28" charset="-128"/>
          <a:cs typeface="ヒラギノ角ゴ Pro W3"/>
        </a:defRPr>
      </a:lvl3pPr>
      <a:lvl4pPr marL="789965" indent="-167209" algn="l" rtl="0" eaLnBrk="1" fontAlgn="base" hangingPunct="1">
        <a:spcBef>
          <a:spcPct val="20000"/>
        </a:spcBef>
        <a:spcAft>
          <a:spcPct val="0"/>
        </a:spcAft>
        <a:buClr>
          <a:srgbClr val="5F5F5F"/>
        </a:buClr>
        <a:buFont typeface="Arial" pitchFamily="34" charset="0"/>
        <a:buChar char="»"/>
        <a:defRPr lang="fr-FR" sz="706" kern="1200" dirty="0">
          <a:solidFill>
            <a:srgbClr val="5F5F5F"/>
          </a:solidFill>
          <a:latin typeface="Helvetica" pitchFamily="34" charset="0"/>
          <a:ea typeface="ヒラギノ角ゴ Pro W3" pitchFamily="28" charset="-128"/>
          <a:cs typeface="ヒラギノ角ゴ Pro W3"/>
        </a:defRPr>
      </a:lvl4pPr>
      <a:lvl5pPr marL="974291" indent="-167209" algn="l" rtl="0" eaLnBrk="1" fontAlgn="base" hangingPunct="1">
        <a:spcBef>
          <a:spcPct val="20000"/>
        </a:spcBef>
        <a:spcAft>
          <a:spcPct val="0"/>
        </a:spcAft>
        <a:buFont typeface="Arial" pitchFamily="34" charset="0"/>
        <a:buChar char="­"/>
        <a:defRPr lang="fr-FR" sz="706" kern="1200" dirty="0">
          <a:solidFill>
            <a:srgbClr val="3F3F3F"/>
          </a:solidFill>
          <a:latin typeface="Helvetica" pitchFamily="34" charset="0"/>
          <a:ea typeface="ヒラギノ角ゴ Pro W3" pitchFamily="28" charset="-128"/>
          <a:cs typeface="ヒラギノ角ゴ Pro W3"/>
        </a:defRPr>
      </a:lvl5pPr>
      <a:lvl6pPr marL="1839304" indent="-167209" algn="l" defTabSz="668839" rtl="0" eaLnBrk="1" latinLnBrk="0" hangingPunct="1">
        <a:spcBef>
          <a:spcPct val="20000"/>
        </a:spcBef>
        <a:buFont typeface="Arial" pitchFamily="34" charset="0"/>
        <a:buChar char="•"/>
        <a:defRPr sz="1475" kern="1200">
          <a:solidFill>
            <a:schemeClr val="tx1"/>
          </a:solidFill>
          <a:latin typeface="+mn-lt"/>
          <a:ea typeface="+mn-ea"/>
          <a:cs typeface="+mn-cs"/>
        </a:defRPr>
      </a:lvl6pPr>
      <a:lvl7pPr marL="2173722" indent="-167209" algn="l" defTabSz="668839" rtl="0" eaLnBrk="1" latinLnBrk="0" hangingPunct="1">
        <a:spcBef>
          <a:spcPct val="20000"/>
        </a:spcBef>
        <a:buFont typeface="Arial" pitchFamily="34" charset="0"/>
        <a:buChar char="•"/>
        <a:defRPr sz="1475" kern="1200">
          <a:solidFill>
            <a:schemeClr val="tx1"/>
          </a:solidFill>
          <a:latin typeface="+mn-lt"/>
          <a:ea typeface="+mn-ea"/>
          <a:cs typeface="+mn-cs"/>
        </a:defRPr>
      </a:lvl7pPr>
      <a:lvl8pPr marL="2508141" indent="-167209" algn="l" defTabSz="668839" rtl="0" eaLnBrk="1" latinLnBrk="0" hangingPunct="1">
        <a:spcBef>
          <a:spcPct val="20000"/>
        </a:spcBef>
        <a:buFont typeface="Arial" pitchFamily="34" charset="0"/>
        <a:buChar char="•"/>
        <a:defRPr sz="1475" kern="1200">
          <a:solidFill>
            <a:schemeClr val="tx1"/>
          </a:solidFill>
          <a:latin typeface="+mn-lt"/>
          <a:ea typeface="+mn-ea"/>
          <a:cs typeface="+mn-cs"/>
        </a:defRPr>
      </a:lvl8pPr>
      <a:lvl9pPr marL="2842560" indent="-167209" algn="l" defTabSz="668839" rtl="0" eaLnBrk="1" latinLnBrk="0" hangingPunct="1">
        <a:spcBef>
          <a:spcPct val="20000"/>
        </a:spcBef>
        <a:buFont typeface="Arial" pitchFamily="34" charset="0"/>
        <a:buChar char="•"/>
        <a:defRPr sz="1475" kern="1200">
          <a:solidFill>
            <a:schemeClr val="tx1"/>
          </a:solidFill>
          <a:latin typeface="+mn-lt"/>
          <a:ea typeface="+mn-ea"/>
          <a:cs typeface="+mn-cs"/>
        </a:defRPr>
      </a:lvl9pPr>
    </p:bodyStyle>
    <p:otherStyle>
      <a:defPPr>
        <a:defRPr lang="fr-FR"/>
      </a:defPPr>
      <a:lvl1pPr marL="0" algn="l" defTabSz="668839" rtl="0" eaLnBrk="1" latinLnBrk="0" hangingPunct="1">
        <a:defRPr sz="1347" kern="1200">
          <a:solidFill>
            <a:schemeClr val="tx1"/>
          </a:solidFill>
          <a:latin typeface="+mn-lt"/>
          <a:ea typeface="+mn-ea"/>
          <a:cs typeface="+mn-cs"/>
        </a:defRPr>
      </a:lvl1pPr>
      <a:lvl2pPr marL="334419" algn="l" defTabSz="668839" rtl="0" eaLnBrk="1" latinLnBrk="0" hangingPunct="1">
        <a:defRPr sz="1347" kern="1200">
          <a:solidFill>
            <a:schemeClr val="tx1"/>
          </a:solidFill>
          <a:latin typeface="+mn-lt"/>
          <a:ea typeface="+mn-ea"/>
          <a:cs typeface="+mn-cs"/>
        </a:defRPr>
      </a:lvl2pPr>
      <a:lvl3pPr marL="668839" algn="l" defTabSz="668839" rtl="0" eaLnBrk="1" latinLnBrk="0" hangingPunct="1">
        <a:defRPr sz="1347" kern="1200">
          <a:solidFill>
            <a:schemeClr val="tx1"/>
          </a:solidFill>
          <a:latin typeface="+mn-lt"/>
          <a:ea typeface="+mn-ea"/>
          <a:cs typeface="+mn-cs"/>
        </a:defRPr>
      </a:lvl3pPr>
      <a:lvl4pPr marL="1003258" algn="l" defTabSz="668839" rtl="0" eaLnBrk="1" latinLnBrk="0" hangingPunct="1">
        <a:defRPr sz="1347" kern="1200">
          <a:solidFill>
            <a:schemeClr val="tx1"/>
          </a:solidFill>
          <a:latin typeface="+mn-lt"/>
          <a:ea typeface="+mn-ea"/>
          <a:cs typeface="+mn-cs"/>
        </a:defRPr>
      </a:lvl4pPr>
      <a:lvl5pPr marL="1337675" algn="l" defTabSz="668839" rtl="0" eaLnBrk="1" latinLnBrk="0" hangingPunct="1">
        <a:defRPr sz="1347" kern="1200">
          <a:solidFill>
            <a:schemeClr val="tx1"/>
          </a:solidFill>
          <a:latin typeface="+mn-lt"/>
          <a:ea typeface="+mn-ea"/>
          <a:cs typeface="+mn-cs"/>
        </a:defRPr>
      </a:lvl5pPr>
      <a:lvl6pPr marL="1672094" algn="l" defTabSz="668839" rtl="0" eaLnBrk="1" latinLnBrk="0" hangingPunct="1">
        <a:defRPr sz="1347" kern="1200">
          <a:solidFill>
            <a:schemeClr val="tx1"/>
          </a:solidFill>
          <a:latin typeface="+mn-lt"/>
          <a:ea typeface="+mn-ea"/>
          <a:cs typeface="+mn-cs"/>
        </a:defRPr>
      </a:lvl6pPr>
      <a:lvl7pPr marL="2006513" algn="l" defTabSz="668839" rtl="0" eaLnBrk="1" latinLnBrk="0" hangingPunct="1">
        <a:defRPr sz="1347" kern="1200">
          <a:solidFill>
            <a:schemeClr val="tx1"/>
          </a:solidFill>
          <a:latin typeface="+mn-lt"/>
          <a:ea typeface="+mn-ea"/>
          <a:cs typeface="+mn-cs"/>
        </a:defRPr>
      </a:lvl7pPr>
      <a:lvl8pPr marL="2340932" algn="l" defTabSz="668839" rtl="0" eaLnBrk="1" latinLnBrk="0" hangingPunct="1">
        <a:defRPr sz="1347" kern="1200">
          <a:solidFill>
            <a:schemeClr val="tx1"/>
          </a:solidFill>
          <a:latin typeface="+mn-lt"/>
          <a:ea typeface="+mn-ea"/>
          <a:cs typeface="+mn-cs"/>
        </a:defRPr>
      </a:lvl8pPr>
      <a:lvl9pPr marL="2675351" algn="l" defTabSz="668839" rtl="0" eaLnBrk="1" latinLnBrk="0" hangingPunct="1">
        <a:defRPr sz="134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993C85FB-AAD5-4BB0-93E4-D26C5E53F96A}"/>
              </a:ext>
            </a:extLst>
          </p:cNvPr>
          <p:cNvGraphicFramePr>
            <a:graphicFrameLocks noChangeAspect="1"/>
          </p:cNvGraphicFramePr>
          <p:nvPr userDrawn="1">
            <p:custDataLst>
              <p:tags r:id="rId13"/>
            </p:custDataLst>
            <p:extLst>
              <p:ext uri="{D42A27DB-BD31-4B8C-83A1-F6EECF244321}">
                <p14:modId xmlns:p14="http://schemas.microsoft.com/office/powerpoint/2010/main" val="725887201"/>
              </p:ext>
            </p:extLst>
          </p:nvPr>
        </p:nvGraphicFramePr>
        <p:xfrm>
          <a:off x="1811" y="1440"/>
          <a:ext cx="1811" cy="1440"/>
        </p:xfrm>
        <a:graphic>
          <a:graphicData uri="http://schemas.openxmlformats.org/presentationml/2006/ole">
            <mc:AlternateContent xmlns:mc="http://schemas.openxmlformats.org/markup-compatibility/2006">
              <mc:Choice xmlns:v="urn:schemas-microsoft-com:vml" Requires="v">
                <p:oleObj name="Diapositive think-cell" r:id="rId15" imgW="498" imgH="499" progId="TCLayout.ActiveDocument.1">
                  <p:embed/>
                </p:oleObj>
              </mc:Choice>
              <mc:Fallback>
                <p:oleObj name="Diapositive think-cell" r:id="rId15" imgW="498" imgH="499" progId="TCLayout.ActiveDocument.1">
                  <p:embed/>
                  <p:pic>
                    <p:nvPicPr>
                      <p:cNvPr id="4" name="Objet 3" hidden="1">
                        <a:extLst>
                          <a:ext uri="{FF2B5EF4-FFF2-40B4-BE49-F238E27FC236}">
                            <a16:creationId xmlns:a16="http://schemas.microsoft.com/office/drawing/2014/main" id="{993C85FB-AAD5-4BB0-93E4-D26C5E53F96A}"/>
                          </a:ext>
                        </a:extLst>
                      </p:cNvPr>
                      <p:cNvPicPr/>
                      <p:nvPr/>
                    </p:nvPicPr>
                    <p:blipFill>
                      <a:blip r:embed="rId16"/>
                      <a:stretch>
                        <a:fillRect/>
                      </a:stretch>
                    </p:blipFill>
                    <p:spPr>
                      <a:xfrm>
                        <a:off x="1811" y="1440"/>
                        <a:ext cx="1811" cy="1440"/>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53355A5-052A-46F4-8524-7D4602F2DE96}"/>
              </a:ext>
            </a:extLst>
          </p:cNvPr>
          <p:cNvSpPr/>
          <p:nvPr userDrawn="1">
            <p:custDataLst>
              <p:tags r:id="rId14"/>
            </p:custDataLst>
          </p:nvPr>
        </p:nvSpPr>
        <p:spPr>
          <a:xfrm>
            <a:off x="0" y="1"/>
            <a:ext cx="180997" cy="143985"/>
          </a:xfrm>
          <a:prstGeom prst="rect">
            <a:avLst/>
          </a:prstGeom>
        </p:spPr>
        <p:style>
          <a:lnRef idx="2">
            <a:schemeClr val="dk1"/>
          </a:lnRef>
          <a:fillRef idx="1">
            <a:schemeClr val="lt1"/>
          </a:fillRef>
          <a:effectRef idx="0">
            <a:schemeClr val="dk1"/>
          </a:effectRef>
          <a:fontRef idx="minor">
            <a:schemeClr val="dk1"/>
          </a:fontRef>
        </p:style>
        <p:txBody>
          <a:bodyPr wrap="none" lIns="0" tIns="0" rIns="0" bIns="0" numCol="1" spcCol="0" rtlCol="0" anchor="ctr" anchorCtr="0">
            <a:noAutofit/>
          </a:bodyPr>
          <a:lstStyle/>
          <a:p>
            <a:pPr marL="0" lvl="0" indent="0" algn="ctr"/>
            <a:endParaRPr lang="fr-FR" sz="2052" b="1" i="0" baseline="0">
              <a:latin typeface="Cambria" panose="02040503050406030204" pitchFamily="18" charset="0"/>
              <a:ea typeface="ヒラギノ角ゴ Pro W3"/>
              <a:sym typeface="Cambria" panose="02040503050406030204" pitchFamily="18" charset="0"/>
            </a:endParaRPr>
          </a:p>
        </p:txBody>
      </p:sp>
      <p:sp>
        <p:nvSpPr>
          <p:cNvPr id="2" name="Espace réservé du titre 1"/>
          <p:cNvSpPr>
            <a:spLocks noGrp="1"/>
          </p:cNvSpPr>
          <p:nvPr>
            <p:ph type="title"/>
          </p:nvPr>
        </p:nvSpPr>
        <p:spPr>
          <a:xfrm>
            <a:off x="609600" y="274639"/>
            <a:ext cx="10972800" cy="1143000"/>
          </a:xfrm>
          <a:prstGeom prst="rect">
            <a:avLst/>
          </a:prstGeom>
        </p:spPr>
        <p:txBody>
          <a:bodyPr vert="horz" lIns="104290" tIns="52145" rIns="104290" bIns="52145" rtlCol="0" anchor="ctr">
            <a:normAutofit/>
          </a:bodyPr>
          <a:lstStyle/>
          <a:p>
            <a:r>
              <a:rPr lang="fr-FR"/>
              <a:t>Modifiez le style du titre</a:t>
            </a:r>
          </a:p>
        </p:txBody>
      </p:sp>
      <p:sp>
        <p:nvSpPr>
          <p:cNvPr id="1027" name="Espace réservé du texte 3"/>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90" tIns="52145" rIns="104290" bIns="52145"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7" name="Picture 2" descr="T:\2. CLIENTS\Oresys\power point validés\ELEMENTS\Logo-eventail\Logo\logo-enregistrement-web.jpg"/>
          <p:cNvPicPr>
            <a:picLocks noChangeAspect="1" noChangeArrowheads="1"/>
          </p:cNvPicPr>
          <p:nvPr/>
        </p:nvPicPr>
        <p:blipFill>
          <a:blip r:embed="rId17" cstate="print"/>
          <a:srcRect/>
          <a:stretch>
            <a:fillRect/>
          </a:stretch>
        </p:blipFill>
        <p:spPr bwMode="auto">
          <a:xfrm>
            <a:off x="10527261" y="6021288"/>
            <a:ext cx="1329379" cy="603938"/>
          </a:xfrm>
          <a:prstGeom prst="rect">
            <a:avLst/>
          </a:prstGeom>
          <a:noFill/>
        </p:spPr>
      </p:pic>
      <p:sp>
        <p:nvSpPr>
          <p:cNvPr id="9" name="Rectangle 8">
            <a:extLst>
              <a:ext uri="{FF2B5EF4-FFF2-40B4-BE49-F238E27FC236}">
                <a16:creationId xmlns:a16="http://schemas.microsoft.com/office/drawing/2014/main" id="{1840813E-FC25-4059-B7C8-3C8A6D3ADB11}"/>
              </a:ext>
            </a:extLst>
          </p:cNvPr>
          <p:cNvSpPr/>
          <p:nvPr userDrawn="1"/>
        </p:nvSpPr>
        <p:spPr>
          <a:xfrm>
            <a:off x="0" y="6708543"/>
            <a:ext cx="12192000" cy="129950"/>
          </a:xfrm>
          <a:prstGeom prst="rect">
            <a:avLst/>
          </a:prstGeom>
          <a:solidFill>
            <a:srgbClr val="008000"/>
          </a:solidFill>
          <a:ln>
            <a:solidFill>
              <a:srgbClr val="008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539"/>
          </a:p>
        </p:txBody>
      </p:sp>
    </p:spTree>
    <p:extLst>
      <p:ext uri="{BB962C8B-B14F-4D97-AF65-F5344CB8AC3E}">
        <p14:creationId xmlns:p14="http://schemas.microsoft.com/office/powerpoint/2010/main" val="251589483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sldNum="0" hdr="0" dt="0"/>
  <p:txStyles>
    <p:titleStyle>
      <a:lvl1pPr algn="r" rtl="0" eaLnBrk="1" fontAlgn="base" hangingPunct="1">
        <a:spcBef>
          <a:spcPct val="0"/>
        </a:spcBef>
        <a:spcAft>
          <a:spcPct val="0"/>
        </a:spcAft>
        <a:defRPr lang="fr-FR" sz="2052" b="1" kern="1200" cap="all" dirty="0">
          <a:solidFill>
            <a:schemeClr val="accent2"/>
          </a:solidFill>
          <a:latin typeface="Cambria" pitchFamily="18" charset="0"/>
          <a:ea typeface="ヒラギノ角ゴ Pro W3" pitchFamily="28" charset="-128"/>
          <a:cs typeface="ヒラギノ角ゴ Pro W3"/>
        </a:defRPr>
      </a:lvl1pPr>
      <a:lvl2pPr algn="r" rtl="0" eaLnBrk="1" fontAlgn="base" hangingPunct="1">
        <a:spcBef>
          <a:spcPct val="0"/>
        </a:spcBef>
        <a:spcAft>
          <a:spcPct val="0"/>
        </a:spcAft>
        <a:defRPr sz="2309" b="1">
          <a:solidFill>
            <a:schemeClr val="accent2"/>
          </a:solidFill>
          <a:latin typeface="Cambria" pitchFamily="18" charset="0"/>
          <a:ea typeface="ヒラギノ角ゴ Pro W3"/>
          <a:cs typeface="ヒラギノ角ゴ Pro W3"/>
        </a:defRPr>
      </a:lvl2pPr>
      <a:lvl3pPr algn="r" rtl="0" eaLnBrk="1" fontAlgn="base" hangingPunct="1">
        <a:spcBef>
          <a:spcPct val="0"/>
        </a:spcBef>
        <a:spcAft>
          <a:spcPct val="0"/>
        </a:spcAft>
        <a:defRPr sz="2309" b="1">
          <a:solidFill>
            <a:schemeClr val="accent2"/>
          </a:solidFill>
          <a:latin typeface="Cambria" pitchFamily="18" charset="0"/>
          <a:ea typeface="ヒラギノ角ゴ Pro W3"/>
          <a:cs typeface="ヒラギノ角ゴ Pro W3"/>
        </a:defRPr>
      </a:lvl3pPr>
      <a:lvl4pPr algn="r" rtl="0" eaLnBrk="1" fontAlgn="base" hangingPunct="1">
        <a:spcBef>
          <a:spcPct val="0"/>
        </a:spcBef>
        <a:spcAft>
          <a:spcPct val="0"/>
        </a:spcAft>
        <a:defRPr sz="2309" b="1">
          <a:solidFill>
            <a:schemeClr val="accent2"/>
          </a:solidFill>
          <a:latin typeface="Cambria" pitchFamily="18" charset="0"/>
          <a:ea typeface="ヒラギノ角ゴ Pro W3"/>
          <a:cs typeface="ヒラギノ角ゴ Pro W3"/>
        </a:defRPr>
      </a:lvl4pPr>
      <a:lvl5pPr algn="r" rtl="0" eaLnBrk="1" fontAlgn="base" hangingPunct="1">
        <a:spcBef>
          <a:spcPct val="0"/>
        </a:spcBef>
        <a:spcAft>
          <a:spcPct val="0"/>
        </a:spcAft>
        <a:defRPr sz="2309" b="1">
          <a:solidFill>
            <a:schemeClr val="accent2"/>
          </a:solidFill>
          <a:latin typeface="Cambria" pitchFamily="18" charset="0"/>
          <a:ea typeface="ヒラギノ角ゴ Pro W3"/>
          <a:cs typeface="ヒラギノ角ゴ Pro W3"/>
        </a:defRPr>
      </a:lvl5pPr>
      <a:lvl6pPr marL="445892" algn="r" rtl="0" eaLnBrk="1" fontAlgn="base" hangingPunct="1">
        <a:spcBef>
          <a:spcPct val="0"/>
        </a:spcBef>
        <a:spcAft>
          <a:spcPct val="0"/>
        </a:spcAft>
        <a:defRPr sz="2309" b="1">
          <a:solidFill>
            <a:schemeClr val="accent2"/>
          </a:solidFill>
          <a:latin typeface="Cambria" pitchFamily="18" charset="0"/>
          <a:ea typeface="ヒラギノ角ゴ Pro W3"/>
          <a:cs typeface="ヒラギノ角ゴ Pro W3"/>
        </a:defRPr>
      </a:lvl6pPr>
      <a:lvl7pPr marL="891785" algn="r" rtl="0" eaLnBrk="1" fontAlgn="base" hangingPunct="1">
        <a:spcBef>
          <a:spcPct val="0"/>
        </a:spcBef>
        <a:spcAft>
          <a:spcPct val="0"/>
        </a:spcAft>
        <a:defRPr sz="2309" b="1">
          <a:solidFill>
            <a:schemeClr val="accent2"/>
          </a:solidFill>
          <a:latin typeface="Cambria" pitchFamily="18" charset="0"/>
          <a:ea typeface="ヒラギノ角ゴ Pro W3"/>
          <a:cs typeface="ヒラギノ角ゴ Pro W3"/>
        </a:defRPr>
      </a:lvl7pPr>
      <a:lvl8pPr marL="1337677" algn="r" rtl="0" eaLnBrk="1" fontAlgn="base" hangingPunct="1">
        <a:spcBef>
          <a:spcPct val="0"/>
        </a:spcBef>
        <a:spcAft>
          <a:spcPct val="0"/>
        </a:spcAft>
        <a:defRPr sz="2309" b="1">
          <a:solidFill>
            <a:schemeClr val="accent2"/>
          </a:solidFill>
          <a:latin typeface="Cambria" pitchFamily="18" charset="0"/>
          <a:ea typeface="ヒラギノ角ゴ Pro W3"/>
          <a:cs typeface="ヒラギノ角ゴ Pro W3"/>
        </a:defRPr>
      </a:lvl8pPr>
      <a:lvl9pPr marL="1783567" algn="r" rtl="0" eaLnBrk="1" fontAlgn="base" hangingPunct="1">
        <a:spcBef>
          <a:spcPct val="0"/>
        </a:spcBef>
        <a:spcAft>
          <a:spcPct val="0"/>
        </a:spcAft>
        <a:defRPr sz="2309" b="1">
          <a:solidFill>
            <a:schemeClr val="accent2"/>
          </a:solidFill>
          <a:latin typeface="Cambria" pitchFamily="18" charset="0"/>
          <a:ea typeface="ヒラギノ角ゴ Pro W3"/>
          <a:cs typeface="ヒラギノ角ゴ Pro W3"/>
        </a:defRPr>
      </a:lvl9pPr>
    </p:titleStyle>
    <p:bodyStyle>
      <a:lvl1pPr marL="334418" indent="-334418" algn="l" rtl="0" eaLnBrk="1" fontAlgn="base" hangingPunct="1">
        <a:spcBef>
          <a:spcPct val="20000"/>
        </a:spcBef>
        <a:spcAft>
          <a:spcPct val="0"/>
        </a:spcAft>
        <a:buClr>
          <a:schemeClr val="accent2"/>
        </a:buClr>
        <a:buFont typeface="Wingdings 3" pitchFamily="18" charset="2"/>
        <a:buChar char="u"/>
        <a:defRPr lang="fr-FR" sz="1197" b="1" kern="1200" dirty="0">
          <a:solidFill>
            <a:srgbClr val="3F3F3F"/>
          </a:solidFill>
          <a:latin typeface="Helvetica" pitchFamily="34" charset="0"/>
          <a:ea typeface="ヒラギノ角ゴ Pro W3" pitchFamily="28" charset="-128"/>
          <a:cs typeface="Helvetica" pitchFamily="34" charset="0"/>
        </a:defRPr>
      </a:lvl1pPr>
      <a:lvl2pPr marL="596862" indent="-278682" algn="l" rtl="0" eaLnBrk="1" fontAlgn="base" hangingPunct="1">
        <a:spcBef>
          <a:spcPct val="20000"/>
        </a:spcBef>
        <a:spcAft>
          <a:spcPct val="0"/>
        </a:spcAft>
        <a:buClr>
          <a:srgbClr val="3F3F3F"/>
        </a:buClr>
        <a:buSzPct val="120000"/>
        <a:buFont typeface="Helvetica" pitchFamily="34" charset="0"/>
        <a:buChar char="&gt;"/>
        <a:defRPr lang="fr-FR" sz="1026" kern="1200" dirty="0">
          <a:solidFill>
            <a:srgbClr val="3F3F3F"/>
          </a:solidFill>
          <a:latin typeface="Helvetica" pitchFamily="34" charset="0"/>
          <a:ea typeface="ヒラギノ角ゴ Pro W3" pitchFamily="28" charset="-128"/>
          <a:cs typeface="ヒラギノ角ゴ Pro W3"/>
        </a:defRPr>
      </a:lvl2pPr>
      <a:lvl3pPr marL="807520" indent="-222945" algn="l" rtl="0" eaLnBrk="1" fontAlgn="base" hangingPunct="1">
        <a:spcBef>
          <a:spcPct val="20000"/>
        </a:spcBef>
        <a:spcAft>
          <a:spcPct val="0"/>
        </a:spcAft>
        <a:buClr>
          <a:schemeClr val="bg2"/>
        </a:buClr>
        <a:buBlip>
          <a:blip r:embed="rId18"/>
        </a:buBlip>
        <a:defRPr lang="fr-FR" sz="941" kern="1200" dirty="0">
          <a:solidFill>
            <a:srgbClr val="3F3F3F"/>
          </a:solidFill>
          <a:latin typeface="Helvetica" pitchFamily="34" charset="0"/>
          <a:ea typeface="ヒラギノ角ゴ Pro W3" pitchFamily="28" charset="-128"/>
          <a:cs typeface="ヒラギノ角ゴ Pro W3"/>
        </a:defRPr>
      </a:lvl3pPr>
      <a:lvl4pPr marL="1053287" indent="-222945" algn="l" rtl="0" eaLnBrk="1" fontAlgn="base" hangingPunct="1">
        <a:spcBef>
          <a:spcPct val="20000"/>
        </a:spcBef>
        <a:spcAft>
          <a:spcPct val="0"/>
        </a:spcAft>
        <a:buClr>
          <a:srgbClr val="5F5F5F"/>
        </a:buClr>
        <a:buFont typeface="Arial" pitchFamily="34" charset="0"/>
        <a:buChar char="»"/>
        <a:defRPr lang="fr-FR" sz="941" kern="1200" dirty="0">
          <a:solidFill>
            <a:srgbClr val="5F5F5F"/>
          </a:solidFill>
          <a:latin typeface="Helvetica" pitchFamily="34" charset="0"/>
          <a:ea typeface="ヒラギノ角ゴ Pro W3" pitchFamily="28" charset="-128"/>
          <a:cs typeface="ヒラギノ角ゴ Pro W3"/>
        </a:defRPr>
      </a:lvl4pPr>
      <a:lvl5pPr marL="1299054" indent="-222945" algn="l" rtl="0" eaLnBrk="1" fontAlgn="base" hangingPunct="1">
        <a:spcBef>
          <a:spcPct val="20000"/>
        </a:spcBef>
        <a:spcAft>
          <a:spcPct val="0"/>
        </a:spcAft>
        <a:buFont typeface="Arial" pitchFamily="34" charset="0"/>
        <a:buChar char="­"/>
        <a:defRPr lang="fr-FR" sz="941" kern="1200" dirty="0">
          <a:solidFill>
            <a:srgbClr val="3F3F3F"/>
          </a:solidFill>
          <a:latin typeface="Helvetica" pitchFamily="34" charset="0"/>
          <a:ea typeface="ヒラギノ角ゴ Pro W3" pitchFamily="28" charset="-128"/>
          <a:cs typeface="ヒラギノ角ゴ Pro W3"/>
        </a:defRPr>
      </a:lvl5pPr>
      <a:lvl6pPr marL="2452405" indent="-222945" algn="l" defTabSz="891785" rtl="0" eaLnBrk="1" latinLnBrk="0" hangingPunct="1">
        <a:spcBef>
          <a:spcPct val="20000"/>
        </a:spcBef>
        <a:buFont typeface="Arial" pitchFamily="34" charset="0"/>
        <a:buChar char="•"/>
        <a:defRPr sz="1967" kern="1200">
          <a:solidFill>
            <a:schemeClr val="tx1"/>
          </a:solidFill>
          <a:latin typeface="+mn-lt"/>
          <a:ea typeface="+mn-ea"/>
          <a:cs typeface="+mn-cs"/>
        </a:defRPr>
      </a:lvl6pPr>
      <a:lvl7pPr marL="2898296" indent="-222945" algn="l" defTabSz="891785" rtl="0" eaLnBrk="1" latinLnBrk="0" hangingPunct="1">
        <a:spcBef>
          <a:spcPct val="20000"/>
        </a:spcBef>
        <a:buFont typeface="Arial" pitchFamily="34" charset="0"/>
        <a:buChar char="•"/>
        <a:defRPr sz="1967" kern="1200">
          <a:solidFill>
            <a:schemeClr val="tx1"/>
          </a:solidFill>
          <a:latin typeface="+mn-lt"/>
          <a:ea typeface="+mn-ea"/>
          <a:cs typeface="+mn-cs"/>
        </a:defRPr>
      </a:lvl7pPr>
      <a:lvl8pPr marL="3344188" indent="-222945" algn="l" defTabSz="891785" rtl="0" eaLnBrk="1" latinLnBrk="0" hangingPunct="1">
        <a:spcBef>
          <a:spcPct val="20000"/>
        </a:spcBef>
        <a:buFont typeface="Arial" pitchFamily="34" charset="0"/>
        <a:buChar char="•"/>
        <a:defRPr sz="1967" kern="1200">
          <a:solidFill>
            <a:schemeClr val="tx1"/>
          </a:solidFill>
          <a:latin typeface="+mn-lt"/>
          <a:ea typeface="+mn-ea"/>
          <a:cs typeface="+mn-cs"/>
        </a:defRPr>
      </a:lvl8pPr>
      <a:lvl9pPr marL="3790080" indent="-222945" algn="l" defTabSz="891785" rtl="0" eaLnBrk="1" latinLnBrk="0" hangingPunct="1">
        <a:spcBef>
          <a:spcPct val="20000"/>
        </a:spcBef>
        <a:buFont typeface="Arial" pitchFamily="34" charset="0"/>
        <a:buChar char="•"/>
        <a:defRPr sz="1967" kern="1200">
          <a:solidFill>
            <a:schemeClr val="tx1"/>
          </a:solidFill>
          <a:latin typeface="+mn-lt"/>
          <a:ea typeface="+mn-ea"/>
          <a:cs typeface="+mn-cs"/>
        </a:defRPr>
      </a:lvl9pPr>
    </p:bodyStyle>
    <p:otherStyle>
      <a:defPPr>
        <a:defRPr lang="fr-FR"/>
      </a:defPPr>
      <a:lvl1pPr marL="0" algn="l" defTabSz="891785" rtl="0" eaLnBrk="1" latinLnBrk="0" hangingPunct="1">
        <a:defRPr sz="1796" kern="1200">
          <a:solidFill>
            <a:schemeClr val="tx1"/>
          </a:solidFill>
          <a:latin typeface="+mn-lt"/>
          <a:ea typeface="+mn-ea"/>
          <a:cs typeface="+mn-cs"/>
        </a:defRPr>
      </a:lvl1pPr>
      <a:lvl2pPr marL="445892" algn="l" defTabSz="891785" rtl="0" eaLnBrk="1" latinLnBrk="0" hangingPunct="1">
        <a:defRPr sz="1796" kern="1200">
          <a:solidFill>
            <a:schemeClr val="tx1"/>
          </a:solidFill>
          <a:latin typeface="+mn-lt"/>
          <a:ea typeface="+mn-ea"/>
          <a:cs typeface="+mn-cs"/>
        </a:defRPr>
      </a:lvl2pPr>
      <a:lvl3pPr marL="891785" algn="l" defTabSz="891785" rtl="0" eaLnBrk="1" latinLnBrk="0" hangingPunct="1">
        <a:defRPr sz="1796" kern="1200">
          <a:solidFill>
            <a:schemeClr val="tx1"/>
          </a:solidFill>
          <a:latin typeface="+mn-lt"/>
          <a:ea typeface="+mn-ea"/>
          <a:cs typeface="+mn-cs"/>
        </a:defRPr>
      </a:lvl3pPr>
      <a:lvl4pPr marL="1337677" algn="l" defTabSz="891785" rtl="0" eaLnBrk="1" latinLnBrk="0" hangingPunct="1">
        <a:defRPr sz="1796" kern="1200">
          <a:solidFill>
            <a:schemeClr val="tx1"/>
          </a:solidFill>
          <a:latin typeface="+mn-lt"/>
          <a:ea typeface="+mn-ea"/>
          <a:cs typeface="+mn-cs"/>
        </a:defRPr>
      </a:lvl4pPr>
      <a:lvl5pPr marL="1783567" algn="l" defTabSz="891785" rtl="0" eaLnBrk="1" latinLnBrk="0" hangingPunct="1">
        <a:defRPr sz="1796" kern="1200">
          <a:solidFill>
            <a:schemeClr val="tx1"/>
          </a:solidFill>
          <a:latin typeface="+mn-lt"/>
          <a:ea typeface="+mn-ea"/>
          <a:cs typeface="+mn-cs"/>
        </a:defRPr>
      </a:lvl5pPr>
      <a:lvl6pPr marL="2229459" algn="l" defTabSz="891785" rtl="0" eaLnBrk="1" latinLnBrk="0" hangingPunct="1">
        <a:defRPr sz="1796" kern="1200">
          <a:solidFill>
            <a:schemeClr val="tx1"/>
          </a:solidFill>
          <a:latin typeface="+mn-lt"/>
          <a:ea typeface="+mn-ea"/>
          <a:cs typeface="+mn-cs"/>
        </a:defRPr>
      </a:lvl6pPr>
      <a:lvl7pPr marL="2675350" algn="l" defTabSz="891785" rtl="0" eaLnBrk="1" latinLnBrk="0" hangingPunct="1">
        <a:defRPr sz="1796" kern="1200">
          <a:solidFill>
            <a:schemeClr val="tx1"/>
          </a:solidFill>
          <a:latin typeface="+mn-lt"/>
          <a:ea typeface="+mn-ea"/>
          <a:cs typeface="+mn-cs"/>
        </a:defRPr>
      </a:lvl7pPr>
      <a:lvl8pPr marL="3121242" algn="l" defTabSz="891785" rtl="0" eaLnBrk="1" latinLnBrk="0" hangingPunct="1">
        <a:defRPr sz="1796" kern="1200">
          <a:solidFill>
            <a:schemeClr val="tx1"/>
          </a:solidFill>
          <a:latin typeface="+mn-lt"/>
          <a:ea typeface="+mn-ea"/>
          <a:cs typeface="+mn-cs"/>
        </a:defRPr>
      </a:lvl8pPr>
      <a:lvl9pPr marL="3567134" algn="l" defTabSz="891785" rtl="0" eaLnBrk="1" latinLnBrk="0" hangingPunct="1">
        <a:defRPr sz="17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07F64A9-03C3-4FF5-93B6-F33117C192B4}"/>
              </a:ext>
            </a:extLst>
          </p:cNvPr>
          <p:cNvSpPr txBox="1"/>
          <p:nvPr/>
        </p:nvSpPr>
        <p:spPr>
          <a:xfrm>
            <a:off x="1587586" y="224059"/>
            <a:ext cx="9016831" cy="954107"/>
          </a:xfrm>
          <a:prstGeom prst="rect">
            <a:avLst/>
          </a:prstGeom>
          <a:noFill/>
        </p:spPr>
        <p:txBody>
          <a:bodyPr wrap="square" rtlCol="0">
            <a:spAutoFit/>
          </a:bodyPr>
          <a:lstStyle/>
          <a:p>
            <a:r>
              <a:rPr lang="fr-FR" sz="2800" dirty="0">
                <a:solidFill>
                  <a:schemeClr val="bg1"/>
                </a:solidFill>
                <a:latin typeface="Helvetica Light"/>
                <a:cs typeface="Helvetica" panose="020B0604020202020204" pitchFamily="34" charset="0"/>
              </a:rPr>
              <a:t>Manifeste pour une Architecture d’Entreprise</a:t>
            </a:r>
          </a:p>
          <a:p>
            <a:r>
              <a:rPr lang="fr-FR" sz="2800" b="1" dirty="0">
                <a:solidFill>
                  <a:schemeClr val="bg1"/>
                </a:solidFill>
                <a:latin typeface="Helvetica" panose="020B0604020202020204" pitchFamily="34" charset="0"/>
                <a:cs typeface="Helvetica" panose="020B0604020202020204" pitchFamily="34" charset="0"/>
              </a:rPr>
              <a:t>Écoresponsable</a:t>
            </a:r>
            <a:endParaRPr lang="de-DE" sz="2800" b="1" dirty="0">
              <a:solidFill>
                <a:schemeClr val="bg1"/>
              </a:solidFill>
              <a:latin typeface="Helvetica" panose="020B0604020202020204" pitchFamily="34" charset="0"/>
              <a:cs typeface="Helvetica" panose="020B0604020202020204" pitchFamily="34" charset="0"/>
            </a:endParaRPr>
          </a:p>
        </p:txBody>
      </p:sp>
      <p:sp>
        <p:nvSpPr>
          <p:cNvPr id="3" name="ZoneTexte 2">
            <a:extLst>
              <a:ext uri="{FF2B5EF4-FFF2-40B4-BE49-F238E27FC236}">
                <a16:creationId xmlns:a16="http://schemas.microsoft.com/office/drawing/2014/main" id="{61FB9A86-6E8E-4115-A9FC-37C2B006A2FD}"/>
              </a:ext>
            </a:extLst>
          </p:cNvPr>
          <p:cNvSpPr txBox="1"/>
          <p:nvPr/>
        </p:nvSpPr>
        <p:spPr>
          <a:xfrm>
            <a:off x="1587586" y="1734634"/>
            <a:ext cx="9016831" cy="1938992"/>
          </a:xfrm>
          <a:prstGeom prst="rect">
            <a:avLst/>
          </a:prstGeom>
          <a:noFill/>
        </p:spPr>
        <p:txBody>
          <a:bodyPr wrap="square" rtlCol="0">
            <a:spAutoFit/>
          </a:bodyPr>
          <a:lstStyle/>
          <a:p>
            <a:pPr algn="l"/>
            <a:r>
              <a:rPr lang="fr-FR" sz="800" dirty="0">
                <a:latin typeface="Helvetica" panose="020B0604020202020204" pitchFamily="34" charset="0"/>
                <a:cs typeface="Helvetica" panose="020B0604020202020204" pitchFamily="34" charset="0"/>
              </a:rPr>
              <a:t>Si le Numérique est unanimement reconnu comme un levier clé du développement économique et social (révolution numérique) et comme un maillon clé dans l’optimisation de la transition énergétique, il participe également aux changements climatiques.</a:t>
            </a:r>
          </a:p>
          <a:p>
            <a:pPr marL="628650" lvl="1" indent="-171450" algn="just">
              <a:buClr>
                <a:schemeClr val="accent2"/>
              </a:buClr>
              <a:buFont typeface="Calibri" panose="020F0502020204030204" pitchFamily="34" charset="0"/>
              <a:buChar char="◊"/>
            </a:pPr>
            <a:r>
              <a:rPr lang="fr-FR" sz="800" dirty="0">
                <a:latin typeface="Helvetica" panose="020B0604020202020204" pitchFamily="34" charset="0"/>
                <a:cs typeface="Helvetica" panose="020B0604020202020204" pitchFamily="34" charset="0"/>
              </a:rPr>
              <a:t>Le secteur du Numérique représente une part importante et en très forte croissance des émissions mondiales de gaz à effet de serre; </a:t>
            </a:r>
          </a:p>
          <a:p>
            <a:pPr marL="628650" lvl="1" indent="-171450" algn="just">
              <a:buClr>
                <a:schemeClr val="accent2"/>
              </a:buClr>
              <a:buFont typeface="Calibri" panose="020F0502020204030204" pitchFamily="34" charset="0"/>
              <a:buChar char="◊"/>
            </a:pPr>
            <a:r>
              <a:rPr lang="fr-FR" sz="800" dirty="0">
                <a:latin typeface="Helvetica" panose="020B0604020202020204" pitchFamily="34" charset="0"/>
                <a:cs typeface="Helvetica" panose="020B0604020202020204" pitchFamily="34" charset="0"/>
              </a:rPr>
              <a:t>Les impacts du Numérique sont pour partie liés à la consommation électrique mondiale : </a:t>
            </a:r>
          </a:p>
          <a:p>
            <a:pPr marL="1085850" lvl="2" indent="-171450" algn="just">
              <a:buClr>
                <a:schemeClr val="accent2"/>
              </a:buClr>
              <a:buFont typeface="Calibri" panose="020F0502020204030204" pitchFamily="34" charset="0"/>
              <a:buChar char="◊"/>
            </a:pPr>
            <a:r>
              <a:rPr lang="fr-FR" sz="800" dirty="0">
                <a:latin typeface="Helvetica" panose="020B0604020202020204" pitchFamily="34" charset="0"/>
                <a:cs typeface="Helvetica" panose="020B0604020202020204" pitchFamily="34" charset="0"/>
              </a:rPr>
              <a:t>Prolifération des  data centers, </a:t>
            </a:r>
          </a:p>
          <a:p>
            <a:pPr marL="1085850" lvl="2" indent="-171450" algn="just">
              <a:buClr>
                <a:schemeClr val="accent2"/>
              </a:buClr>
              <a:buFont typeface="Calibri" panose="020F0502020204030204" pitchFamily="34" charset="0"/>
              <a:buChar char="◊"/>
            </a:pPr>
            <a:r>
              <a:rPr lang="fr-FR" sz="800" dirty="0">
                <a:latin typeface="Helvetica" panose="020B0604020202020204" pitchFamily="34" charset="0"/>
                <a:cs typeface="Helvetica" panose="020B0604020202020204" pitchFamily="34" charset="0"/>
              </a:rPr>
              <a:t>Expansion des réseaux, </a:t>
            </a:r>
          </a:p>
          <a:p>
            <a:pPr marL="1085850" lvl="2" indent="-171450" algn="just">
              <a:buClr>
                <a:schemeClr val="accent2"/>
              </a:buClr>
              <a:buFont typeface="Calibri" panose="020F0502020204030204" pitchFamily="34" charset="0"/>
              <a:buChar char="◊"/>
            </a:pPr>
            <a:r>
              <a:rPr lang="fr-FR" sz="800" dirty="0">
                <a:latin typeface="Helvetica" panose="020B0604020202020204" pitchFamily="34" charset="0"/>
                <a:cs typeface="Helvetica" panose="020B0604020202020204" pitchFamily="34" charset="0"/>
              </a:rPr>
              <a:t>Multiplication des terminaux personnels.</a:t>
            </a:r>
          </a:p>
          <a:p>
            <a:pPr marL="628650" lvl="1" indent="-171450" algn="just">
              <a:buClr>
                <a:schemeClr val="accent2"/>
              </a:buClr>
              <a:buFont typeface="Calibri" panose="020F0502020204030204" pitchFamily="34" charset="0"/>
              <a:buChar char="◊"/>
            </a:pPr>
            <a:r>
              <a:rPr lang="fr-FR" sz="800" dirty="0">
                <a:latin typeface="Helvetica" panose="020B0604020202020204" pitchFamily="34" charset="0"/>
                <a:cs typeface="Helvetica" panose="020B0604020202020204" pitchFamily="34" charset="0"/>
              </a:rPr>
              <a:t>Les impacts en terme d’exploitation des ressources minérales de la planète sont particulièrement liés aux terminaux personnels dont les rythmes de renouvellement s’accélèrent.</a:t>
            </a:r>
          </a:p>
          <a:p>
            <a:pPr marL="628650" lvl="1" indent="-171450" algn="just">
              <a:buClr>
                <a:schemeClr val="accent2"/>
              </a:buClr>
              <a:buFont typeface="Calibri" panose="020F0502020204030204" pitchFamily="34" charset="0"/>
              <a:buChar char="◊"/>
            </a:pPr>
            <a:r>
              <a:rPr lang="fr-FR" sz="800" dirty="0">
                <a:latin typeface="Helvetica" panose="020B0604020202020204" pitchFamily="34" charset="0"/>
                <a:cs typeface="Helvetica" panose="020B0604020202020204" pitchFamily="34" charset="0"/>
              </a:rPr>
              <a:t>Les Directions Générales, les Directions Métiers, les Directions des Systèmes d’Information et les utilisateurs finaux de nos entreprises peuvent agir pour réduire les impacts en développant : </a:t>
            </a:r>
          </a:p>
          <a:p>
            <a:pPr marL="1085850" lvl="2" indent="-171450" algn="just">
              <a:buClr>
                <a:schemeClr val="accent2"/>
              </a:buClr>
              <a:buFont typeface="Calibri" panose="020F0502020204030204" pitchFamily="34" charset="0"/>
              <a:buChar char="◊"/>
            </a:pPr>
            <a:r>
              <a:rPr lang="fr-FR" sz="800" dirty="0">
                <a:latin typeface="Helvetica" panose="020B0604020202020204" pitchFamily="34" charset="0"/>
                <a:cs typeface="Helvetica" panose="020B0604020202020204" pitchFamily="34" charset="0"/>
              </a:rPr>
              <a:t>La frugalité dans les plans de renouvellement des terminaux personnels (postes de travail, smartphones, …) et plus généralement des infrastructures IT, </a:t>
            </a:r>
          </a:p>
          <a:p>
            <a:pPr marL="1085850" lvl="2" indent="-171450" algn="just">
              <a:buClr>
                <a:schemeClr val="accent2"/>
              </a:buClr>
              <a:buFont typeface="Calibri" panose="020F0502020204030204" pitchFamily="34" charset="0"/>
              <a:buChar char="◊"/>
            </a:pPr>
            <a:r>
              <a:rPr lang="fr-FR" sz="800" dirty="0">
                <a:latin typeface="Helvetica" panose="020B0604020202020204" pitchFamily="34" charset="0"/>
                <a:cs typeface="Helvetica" panose="020B0604020202020204" pitchFamily="34" charset="0"/>
              </a:rPr>
              <a:t>L’analyse des besoins réels des offres de services et exigences relatives aux applicatifs &amp; aux données, notamment le 24/7, les modalités de stockage et archivage</a:t>
            </a:r>
          </a:p>
          <a:p>
            <a:pPr marL="1085850" lvl="2" indent="-171450" algn="just">
              <a:buClr>
                <a:schemeClr val="accent2"/>
              </a:buClr>
              <a:buFont typeface="Calibri" panose="020F0502020204030204" pitchFamily="34" charset="0"/>
              <a:buChar char="◊"/>
            </a:pPr>
            <a:r>
              <a:rPr lang="fr-FR" sz="800" dirty="0">
                <a:latin typeface="Helvetica" panose="020B0604020202020204" pitchFamily="34" charset="0"/>
                <a:cs typeface="Helvetica" panose="020B0604020202020204" pitchFamily="34" charset="0"/>
              </a:rPr>
              <a:t>Le collaboratif au sein des équipes, et la promotion de pratiques collaboratives dans les échanges et les partages d’information, </a:t>
            </a:r>
          </a:p>
          <a:p>
            <a:pPr marL="1085850" lvl="2" indent="-171450" algn="just">
              <a:buClr>
                <a:schemeClr val="accent2"/>
              </a:buClr>
              <a:buFont typeface="Calibri" panose="020F0502020204030204" pitchFamily="34" charset="0"/>
              <a:buChar char="◊"/>
            </a:pPr>
            <a:r>
              <a:rPr lang="fr-FR" sz="800" dirty="0">
                <a:latin typeface="Helvetica" panose="020B0604020202020204" pitchFamily="34" charset="0"/>
                <a:cs typeface="Helvetica" panose="020B0604020202020204" pitchFamily="34" charset="0"/>
              </a:rPr>
              <a:t>La sobriété dans les usages pour les utilisateurs finaux, dont en particulier la réduction de la consommation de vidéos,</a:t>
            </a:r>
            <a:endParaRPr lang="fr-FR" sz="1600" dirty="0"/>
          </a:p>
          <a:p>
            <a:r>
              <a:rPr lang="fr-FR" sz="800" dirty="0">
                <a:latin typeface="Helvetica" panose="020B0604020202020204" pitchFamily="34" charset="0"/>
                <a:cs typeface="Helvetica" panose="020B0604020202020204" pitchFamily="34" charset="0"/>
              </a:rPr>
              <a:t>Les Architectes d’Entreprise, les Urbanistes du Système d’Information sont des acteurs et influenceurs de la démarche d’écoresponsabilité du fait de leur position transverse. </a:t>
            </a:r>
          </a:p>
        </p:txBody>
      </p:sp>
      <p:sp>
        <p:nvSpPr>
          <p:cNvPr id="5" name="ZoneTexte 4">
            <a:extLst>
              <a:ext uri="{FF2B5EF4-FFF2-40B4-BE49-F238E27FC236}">
                <a16:creationId xmlns:a16="http://schemas.microsoft.com/office/drawing/2014/main" id="{96D70947-5DC7-4A32-A868-8C56C1CD9728}"/>
              </a:ext>
            </a:extLst>
          </p:cNvPr>
          <p:cNvSpPr txBox="1"/>
          <p:nvPr/>
        </p:nvSpPr>
        <p:spPr>
          <a:xfrm>
            <a:off x="1587586" y="3673169"/>
            <a:ext cx="9016831" cy="1923604"/>
          </a:xfrm>
          <a:prstGeom prst="rect">
            <a:avLst/>
          </a:prstGeom>
          <a:noFill/>
          <a:ln>
            <a:solidFill>
              <a:schemeClr val="accent1"/>
            </a:solidFill>
          </a:ln>
        </p:spPr>
        <p:txBody>
          <a:bodyPr wrap="square" rtlCol="0">
            <a:spAutoFit/>
          </a:bodyPr>
          <a:lstStyle/>
          <a:p>
            <a:pPr algn="ctr"/>
            <a:r>
              <a:rPr lang="fr-FR" sz="1200" b="1" dirty="0">
                <a:solidFill>
                  <a:schemeClr val="tx2"/>
                </a:solidFill>
                <a:latin typeface="Helvetica" panose="020B0604020202020204" pitchFamily="34" charset="0"/>
                <a:cs typeface="Helvetica" panose="020B0604020202020204" pitchFamily="34" charset="0"/>
              </a:rPr>
              <a:t>Mes engagements pour le Climat &amp; pour la réduction des impacts du Numérique</a:t>
            </a:r>
          </a:p>
          <a:p>
            <a:endParaRPr lang="fr-FR" sz="800" dirty="0">
              <a:latin typeface="Helvetica" panose="020B0604020202020204" pitchFamily="34" charset="0"/>
              <a:cs typeface="Helvetica" panose="020B0604020202020204" pitchFamily="34" charset="0"/>
            </a:endParaRPr>
          </a:p>
          <a:p>
            <a:pPr algn="just"/>
            <a:r>
              <a:rPr lang="fr-FR" sz="900" i="1" dirty="0">
                <a:latin typeface="Helvetica" panose="020B0604020202020204" pitchFamily="34" charset="0"/>
                <a:cs typeface="Helvetica" panose="020B0604020202020204" pitchFamily="34" charset="0"/>
              </a:rPr>
              <a:t>En tant qu’Architecte d’Entreprise ou Urbaniste de Système d’information, je m’engage, autant que cela m’est possible, dans la lutte pour le Climat et l’Environnement et en particulier dans la réduction des impacts du numérique </a:t>
            </a:r>
          </a:p>
          <a:p>
            <a:pPr marL="171450" indent="-171450">
              <a:buFont typeface="Arial" panose="020B0604020202020204" pitchFamily="34" charset="0"/>
              <a:buChar char="•"/>
            </a:pPr>
            <a:r>
              <a:rPr lang="fr-FR" sz="900" b="1" i="1" dirty="0">
                <a:latin typeface="Helvetica" panose="020B0604020202020204" pitchFamily="34" charset="0"/>
                <a:cs typeface="Helvetica" panose="020B0604020202020204" pitchFamily="34" charset="0"/>
              </a:rPr>
              <a:t>j’agis au cœur de mes activités d’Urbanisation du SI &amp; d’Architecture d’Entreprise</a:t>
            </a:r>
            <a:r>
              <a:rPr lang="fr-FR" sz="900" i="1" dirty="0"/>
              <a:t> </a:t>
            </a:r>
            <a:r>
              <a:rPr lang="fr-FR" sz="900" i="1" dirty="0">
                <a:latin typeface="Helvetica" panose="020B0604020202020204" pitchFamily="34" charset="0"/>
                <a:cs typeface="Helvetica" panose="020B0604020202020204" pitchFamily="34" charset="0"/>
              </a:rPr>
              <a:t>en proposant des architectures de SI plus sobres notamment pour les nouveaux projets et une approche plus frugale en terme de données ; </a:t>
            </a:r>
          </a:p>
          <a:p>
            <a:pPr marL="171450" indent="-171450">
              <a:buFont typeface="Arial" panose="020B0604020202020204" pitchFamily="34" charset="0"/>
              <a:buChar char="•"/>
            </a:pPr>
            <a:r>
              <a:rPr lang="fr-FR" sz="900" b="1" i="1" dirty="0">
                <a:latin typeface="Helvetica" panose="020B0604020202020204" pitchFamily="34" charset="0"/>
                <a:cs typeface="Helvetica" panose="020B0604020202020204" pitchFamily="34" charset="0"/>
              </a:rPr>
              <a:t>j’agis pour optimiser et réduire les impacts des architectures de SI </a:t>
            </a:r>
            <a:r>
              <a:rPr lang="fr-FR" sz="900" i="1" dirty="0">
                <a:latin typeface="Helvetica" panose="020B0604020202020204" pitchFamily="34" charset="0"/>
                <a:cs typeface="Helvetica" panose="020B0604020202020204" pitchFamily="34" charset="0"/>
              </a:rPr>
              <a:t>notamment pour les applications et services déjà en exploitation; sur les dispositifs de stockage, partage et archivage de données; </a:t>
            </a:r>
          </a:p>
          <a:p>
            <a:pPr marL="171450" indent="-171450">
              <a:buFont typeface="Arial" panose="020B0604020202020204" pitchFamily="34" charset="0"/>
              <a:buChar char="•"/>
            </a:pPr>
            <a:r>
              <a:rPr lang="fr-FR" sz="900" b="1" i="1" dirty="0">
                <a:latin typeface="Helvetica" panose="020B0604020202020204" pitchFamily="34" charset="0"/>
                <a:cs typeface="Helvetica" panose="020B0604020202020204" pitchFamily="34" charset="0"/>
              </a:rPr>
              <a:t>j’agis dans un rôle d’influenceur pour promouvoir la sobriété numérique</a:t>
            </a:r>
            <a:r>
              <a:rPr lang="fr-FR" sz="900" b="1" i="1" dirty="0"/>
              <a:t> </a:t>
            </a:r>
            <a:r>
              <a:rPr lang="fr-FR" sz="900" i="1" dirty="0">
                <a:latin typeface="Helvetica" panose="020B0604020202020204" pitchFamily="34" charset="0"/>
                <a:cs typeface="Helvetica" panose="020B0604020202020204" pitchFamily="34" charset="0"/>
              </a:rPr>
              <a:t>notamment auprès de la Direction Générale, des Directions métiers, des Directions de Systèmes d’Information et des utilisateurs finaux;</a:t>
            </a:r>
          </a:p>
          <a:p>
            <a:pPr algn="l"/>
            <a:endParaRPr lang="fr-FR" sz="900" i="1" dirty="0">
              <a:latin typeface="Helvetica" panose="020B0604020202020204" pitchFamily="34" charset="0"/>
              <a:cs typeface="Helvetica" panose="020B0604020202020204" pitchFamily="34" charset="0"/>
            </a:endParaRPr>
          </a:p>
          <a:p>
            <a:pPr algn="l"/>
            <a:r>
              <a:rPr lang="fr-FR" sz="900" i="1" dirty="0">
                <a:latin typeface="Helvetica" panose="020B0604020202020204" pitchFamily="34" charset="0"/>
                <a:cs typeface="Helvetica" panose="020B0604020202020204" pitchFamily="34" charset="0"/>
              </a:rPr>
              <a:t>Je</a:t>
            </a:r>
            <a:r>
              <a:rPr lang="fr-FR" sz="900" i="1" dirty="0"/>
              <a:t> </a:t>
            </a:r>
            <a:r>
              <a:rPr lang="fr-FR" sz="900" i="1" dirty="0">
                <a:latin typeface="Helvetica" panose="020B0604020202020204" pitchFamily="34" charset="0"/>
                <a:cs typeface="Helvetica" panose="020B0604020202020204" pitchFamily="34" charset="0"/>
              </a:rPr>
              <a:t>profite du Club URBA-EA (www.urba-ea.com) pour bénéficier des capitalisations, sensibilisations, extraits des bonnes pratiques en architectures écoresponsables et/ou je contribue auprès du Club URBA-EA en y apportant les enseignements de mes propres expériences</a:t>
            </a:r>
            <a:r>
              <a:rPr lang="fr-FR" sz="900" i="1" dirty="0"/>
              <a:t>. </a:t>
            </a:r>
          </a:p>
        </p:txBody>
      </p:sp>
      <p:sp>
        <p:nvSpPr>
          <p:cNvPr id="6" name="ZoneTexte 5">
            <a:extLst>
              <a:ext uri="{FF2B5EF4-FFF2-40B4-BE49-F238E27FC236}">
                <a16:creationId xmlns:a16="http://schemas.microsoft.com/office/drawing/2014/main" id="{F8C8806E-A38D-4B96-91D0-42C9204F3084}"/>
              </a:ext>
            </a:extLst>
          </p:cNvPr>
          <p:cNvSpPr txBox="1"/>
          <p:nvPr/>
        </p:nvSpPr>
        <p:spPr>
          <a:xfrm>
            <a:off x="6846929" y="5746654"/>
            <a:ext cx="1762193" cy="400110"/>
          </a:xfrm>
          <a:prstGeom prst="rect">
            <a:avLst/>
          </a:prstGeom>
          <a:noFill/>
        </p:spPr>
        <p:txBody>
          <a:bodyPr wrap="square" rtlCol="0">
            <a:spAutoFit/>
          </a:bodyPr>
          <a:lstStyle/>
          <a:p>
            <a:pPr algn="ctr"/>
            <a:r>
              <a:rPr lang="fr-FR" sz="2000" i="1" dirty="0">
                <a:latin typeface="Palace Script MT" panose="030303020206070C0B05" pitchFamily="66" charset="0"/>
                <a:cs typeface="Helvetica" panose="020B0604020202020204" pitchFamily="34" charset="0"/>
              </a:rPr>
              <a:t>Votre Signature : </a:t>
            </a:r>
            <a:endParaRPr lang="de-DE" sz="1100" i="1" dirty="0">
              <a:latin typeface="Palace Script MT" panose="030303020206070C0B05" pitchFamily="66" charset="0"/>
              <a:cs typeface="Helvetica" panose="020B0604020202020204" pitchFamily="34" charset="0"/>
            </a:endParaRPr>
          </a:p>
        </p:txBody>
      </p:sp>
      <p:sp>
        <p:nvSpPr>
          <p:cNvPr id="7" name="Rectangle 6">
            <a:extLst>
              <a:ext uri="{FF2B5EF4-FFF2-40B4-BE49-F238E27FC236}">
                <a16:creationId xmlns:a16="http://schemas.microsoft.com/office/drawing/2014/main" id="{B9149B4A-46D2-4193-B76E-D9FAD7907AB0}"/>
              </a:ext>
            </a:extLst>
          </p:cNvPr>
          <p:cNvSpPr/>
          <p:nvPr/>
        </p:nvSpPr>
        <p:spPr>
          <a:xfrm>
            <a:off x="5515872" y="5746654"/>
            <a:ext cx="1419833" cy="461622"/>
          </a:xfrm>
          <a:prstGeom prst="rect">
            <a:avLst/>
          </a:prstGeom>
          <a:solidFill>
            <a:schemeClr val="accent1">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b="1" dirty="0"/>
              <a:t>LOGO </a:t>
            </a:r>
            <a:r>
              <a:rPr lang="fr-FR" b="1" dirty="0" err="1"/>
              <a:t>Etpse</a:t>
            </a:r>
            <a:endParaRPr lang="de-DE" b="1" dirty="0"/>
          </a:p>
        </p:txBody>
      </p:sp>
      <p:pic>
        <p:nvPicPr>
          <p:cNvPr id="9" name="Image 8">
            <a:extLst>
              <a:ext uri="{FF2B5EF4-FFF2-40B4-BE49-F238E27FC236}">
                <a16:creationId xmlns:a16="http://schemas.microsoft.com/office/drawing/2014/main" id="{8006725C-DE2D-4A36-B199-191B7AD0C31A}"/>
              </a:ext>
            </a:extLst>
          </p:cNvPr>
          <p:cNvPicPr>
            <a:picLocks noChangeAspect="1"/>
          </p:cNvPicPr>
          <p:nvPr/>
        </p:nvPicPr>
        <p:blipFill>
          <a:blip r:embed="rId3"/>
          <a:stretch>
            <a:fillRect/>
          </a:stretch>
        </p:blipFill>
        <p:spPr>
          <a:xfrm>
            <a:off x="9827153" y="76289"/>
            <a:ext cx="777263" cy="777263"/>
          </a:xfrm>
          <a:prstGeom prst="rect">
            <a:avLst/>
          </a:prstGeom>
        </p:spPr>
      </p:pic>
    </p:spTree>
    <p:extLst>
      <p:ext uri="{BB962C8B-B14F-4D97-AF65-F5344CB8AC3E}">
        <p14:creationId xmlns:p14="http://schemas.microsoft.com/office/powerpoint/2010/main" val="41204006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K_0FG4hTx54xuY4449nVa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xwQLSbaurmC7ln7PyMEHQ"/>
</p:tagLst>
</file>

<file path=ppt/theme/theme1.xml><?xml version="1.0" encoding="utf-8"?>
<a:theme xmlns:a="http://schemas.openxmlformats.org/drawingml/2006/main" name="Thème Office">
  <a:themeElements>
    <a:clrScheme name="Personnalisée 9">
      <a:dk1>
        <a:sysClr val="windowText" lastClr="000000"/>
      </a:dk1>
      <a:lt1>
        <a:sysClr val="window" lastClr="FFFFFF"/>
      </a:lt1>
      <a:dk2>
        <a:srgbClr val="1A4F7E"/>
      </a:dk2>
      <a:lt2>
        <a:srgbClr val="869D9B"/>
      </a:lt2>
      <a:accent1>
        <a:srgbClr val="4F81BD"/>
      </a:accent1>
      <a:accent2>
        <a:srgbClr val="DE9623"/>
      </a:accent2>
      <a:accent3>
        <a:srgbClr val="9BBB59"/>
      </a:accent3>
      <a:accent4>
        <a:srgbClr val="8064A2"/>
      </a:accent4>
      <a:accent5>
        <a:srgbClr val="4BACC6"/>
      </a:accent5>
      <a:accent6>
        <a:srgbClr val="1A4F7E"/>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RS_COMEXT_MDL_Proposition ppt_V1.3">
  <a:themeElements>
    <a:clrScheme name="ORESYS POWER POINT">
      <a:dk1>
        <a:srgbClr val="004175"/>
      </a:dk1>
      <a:lt1>
        <a:srgbClr val="FFFFFF"/>
      </a:lt1>
      <a:dk2>
        <a:srgbClr val="4D4D4D"/>
      </a:dk2>
      <a:lt2>
        <a:srgbClr val="7F7F7F"/>
      </a:lt2>
      <a:accent1>
        <a:srgbClr val="004175"/>
      </a:accent1>
      <a:accent2>
        <a:srgbClr val="E2007A"/>
      </a:accent2>
      <a:accent3>
        <a:srgbClr val="63C3DA"/>
      </a:accent3>
      <a:accent4>
        <a:srgbClr val="B1C800"/>
      </a:accent4>
      <a:accent5>
        <a:srgbClr val="F29400"/>
      </a:accent5>
      <a:accent6>
        <a:srgbClr val="000000"/>
      </a:accent6>
      <a:hlink>
        <a:srgbClr val="63C3DA"/>
      </a:hlink>
      <a:folHlink>
        <a:srgbClr val="FFFFFF"/>
      </a:folHlink>
    </a:clrScheme>
    <a:fontScheme name="ORESYS">
      <a:majorFont>
        <a:latin typeface="Cambri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ésentation1" id="{5B1D4D0E-6BE6-4A09-9994-5EFA9701D120}" vid="{8B4FADC2-11FC-42B8-A298-62DB018A1739}"/>
    </a:ext>
  </a:extLst>
</a:theme>
</file>

<file path=ppt/theme/theme3.xml><?xml version="1.0" encoding="utf-8"?>
<a:theme xmlns:a="http://schemas.openxmlformats.org/drawingml/2006/main" name="1_ORS_COMEXT_MDL_Proposition ppt_V1.3">
  <a:themeElements>
    <a:clrScheme name="ORESYS POWER POINT">
      <a:dk1>
        <a:srgbClr val="004175"/>
      </a:dk1>
      <a:lt1>
        <a:srgbClr val="FFFFFF"/>
      </a:lt1>
      <a:dk2>
        <a:srgbClr val="4D4D4D"/>
      </a:dk2>
      <a:lt2>
        <a:srgbClr val="7F7F7F"/>
      </a:lt2>
      <a:accent1>
        <a:srgbClr val="004175"/>
      </a:accent1>
      <a:accent2>
        <a:srgbClr val="E2007A"/>
      </a:accent2>
      <a:accent3>
        <a:srgbClr val="63C3DA"/>
      </a:accent3>
      <a:accent4>
        <a:srgbClr val="B1C800"/>
      </a:accent4>
      <a:accent5>
        <a:srgbClr val="F29400"/>
      </a:accent5>
      <a:accent6>
        <a:srgbClr val="000000"/>
      </a:accent6>
      <a:hlink>
        <a:srgbClr val="63C3DA"/>
      </a:hlink>
      <a:folHlink>
        <a:srgbClr val="FFFFFF"/>
      </a:folHlink>
    </a:clrScheme>
    <a:fontScheme name="ORESYS">
      <a:majorFont>
        <a:latin typeface="Cambri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dk1"/>
        </a:lnRef>
        <a:fillRef idx="1">
          <a:schemeClr val="lt1"/>
        </a:fillRef>
        <a:effectRef idx="0">
          <a:schemeClr val="dk1"/>
        </a:effectRef>
        <a:fontRef idx="minor">
          <a:schemeClr val="dk1"/>
        </a:fontRef>
      </a:style>
    </a:sp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46521</TotalTime>
  <Words>471</Words>
  <Application>Microsoft Office PowerPoint</Application>
  <PresentationFormat>Grand écran</PresentationFormat>
  <Paragraphs>27</Paragraphs>
  <Slides>1</Slides>
  <Notes>1</Notes>
  <HiddenSlides>0</HiddenSlides>
  <MMClips>0</MMClips>
  <ScaleCrop>false</ScaleCrop>
  <HeadingPairs>
    <vt:vector size="8" baseType="variant">
      <vt:variant>
        <vt:lpstr>Polices utilisées</vt:lpstr>
      </vt:variant>
      <vt:variant>
        <vt:i4>10</vt:i4>
      </vt:variant>
      <vt:variant>
        <vt:lpstr>Thème</vt:lpstr>
      </vt:variant>
      <vt:variant>
        <vt:i4>3</vt:i4>
      </vt:variant>
      <vt:variant>
        <vt:lpstr>Serveurs OLE incorporés</vt:lpstr>
      </vt:variant>
      <vt:variant>
        <vt:i4>1</vt:i4>
      </vt:variant>
      <vt:variant>
        <vt:lpstr>Titres des diapositives</vt:lpstr>
      </vt:variant>
      <vt:variant>
        <vt:i4>1</vt:i4>
      </vt:variant>
    </vt:vector>
  </HeadingPairs>
  <TitlesOfParts>
    <vt:vector size="15" baseType="lpstr">
      <vt:lpstr> Helvetica Light</vt:lpstr>
      <vt:lpstr>Arial</vt:lpstr>
      <vt:lpstr>Calibri</vt:lpstr>
      <vt:lpstr>Cambria</vt:lpstr>
      <vt:lpstr>Gotham SSm</vt:lpstr>
      <vt:lpstr>Helvetica</vt:lpstr>
      <vt:lpstr>Helvetica Light</vt:lpstr>
      <vt:lpstr>Palace Script MT</vt:lpstr>
      <vt:lpstr>Wingdings</vt:lpstr>
      <vt:lpstr>Wingdings 3</vt:lpstr>
      <vt:lpstr>Thème Office</vt:lpstr>
      <vt:lpstr>ORS_COMEXT_MDL_Proposition ppt_V1.3</vt:lpstr>
      <vt:lpstr>1_ORS_COMEXT_MDL_Proposition ppt_V1.3</vt:lpstr>
      <vt:lpstr>Diapositive think-cell</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du doc</dc:title>
  <dc:creator>Emilie Juvin</dc:creator>
  <cp:lastModifiedBy>GHESQUIERE Erik</cp:lastModifiedBy>
  <cp:revision>295</cp:revision>
  <cp:lastPrinted>2021-04-27T07:51:26Z</cp:lastPrinted>
  <dcterms:created xsi:type="dcterms:W3CDTF">2014-11-10T02:17:51Z</dcterms:created>
  <dcterms:modified xsi:type="dcterms:W3CDTF">2021-10-04T10:17:29Z</dcterms:modified>
</cp:coreProperties>
</file>